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702" r:id="rId6"/>
  </p:sldMasterIdLst>
  <p:notesMasterIdLst>
    <p:notesMasterId r:id="rId28"/>
  </p:notesMasterIdLst>
  <p:sldIdLst>
    <p:sldId id="2076137719" r:id="rId7"/>
    <p:sldId id="2076137736" r:id="rId8"/>
    <p:sldId id="2076137725" r:id="rId9"/>
    <p:sldId id="2076137724" r:id="rId10"/>
    <p:sldId id="2076137727" r:id="rId11"/>
    <p:sldId id="2076137729" r:id="rId12"/>
    <p:sldId id="2076137735" r:id="rId13"/>
    <p:sldId id="2076137728" r:id="rId14"/>
    <p:sldId id="2076137732" r:id="rId15"/>
    <p:sldId id="257352" r:id="rId16"/>
    <p:sldId id="2076137737" r:id="rId17"/>
    <p:sldId id="2076137723" r:id="rId18"/>
    <p:sldId id="2076137734" r:id="rId19"/>
    <p:sldId id="2076137730" r:id="rId20"/>
    <p:sldId id="2076137738" r:id="rId21"/>
    <p:sldId id="257342" r:id="rId22"/>
    <p:sldId id="468" r:id="rId23"/>
    <p:sldId id="257349" r:id="rId24"/>
    <p:sldId id="2076137720" r:id="rId25"/>
    <p:sldId id="2076137733" r:id="rId26"/>
    <p:sldId id="207613771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B1151-4731-4F2B-BD23-4BCEBDEACF2B}">
          <p14:sldIdLst>
            <p14:sldId id="2076137719"/>
          </p14:sldIdLst>
        </p14:section>
        <p14:section name="Operational State" id="{5CEC1703-4060-4F94-94D8-A3381DC687B3}">
          <p14:sldIdLst>
            <p14:sldId id="2076137736"/>
            <p14:sldId id="2076137725"/>
            <p14:sldId id="2076137724"/>
            <p14:sldId id="2076137727"/>
            <p14:sldId id="2076137729"/>
            <p14:sldId id="2076137735"/>
            <p14:sldId id="2076137728"/>
            <p14:sldId id="2076137732"/>
            <p14:sldId id="257352"/>
          </p14:sldIdLst>
        </p14:section>
        <p14:section name="Migration" id="{858121F6-ABCC-4B37-9CC3-9296DDFA036D}">
          <p14:sldIdLst>
            <p14:sldId id="2076137737"/>
            <p14:sldId id="2076137723"/>
            <p14:sldId id="2076137734"/>
            <p14:sldId id="2076137730"/>
          </p14:sldIdLst>
        </p14:section>
        <p14:section name="Landing Zone" id="{08CEF9A0-7898-46D5-81AE-A1D6E3B32403}">
          <p14:sldIdLst>
            <p14:sldId id="2076137738"/>
            <p14:sldId id="257342"/>
            <p14:sldId id="468"/>
            <p14:sldId id="257349"/>
            <p14:sldId id="2076137720"/>
          </p14:sldIdLst>
        </p14:section>
        <p14:section name="Parking Lot" id="{7C4DEFF4-AB34-4D4B-981B-AA11B2C16B73}">
          <p14:sldIdLst>
            <p14:sldId id="2076137733"/>
            <p14:sldId id="2076137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70DA34-6DD6-7E2C-343A-72A6883AFF67}" name="Andrew McGregor" initials="AM" userId="S::a.mcgregor@avanade.com::834fac37-a377-41c0-a63d-0c534f1948b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2020"/>
    <a:srgbClr val="D40A14"/>
    <a:srgbClr val="FBFBFB"/>
    <a:srgbClr val="E81FB2"/>
    <a:srgbClr val="0D3A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24FA8-B205-4E80-A2D5-FCA226A496AC}" v="746" dt="2022-11-15T07:06:55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cGregor" userId="834fac37-a377-41c0-a63d-0c534f1948b9" providerId="ADAL" clId="{BEB24FA8-B205-4E80-A2D5-FCA226A496AC}"/>
    <pc:docChg chg="undo custSel addSld delSld modSld sldOrd addSection modSection">
      <pc:chgData name="Andrew McGregor" userId="834fac37-a377-41c0-a63d-0c534f1948b9" providerId="ADAL" clId="{BEB24FA8-B205-4E80-A2D5-FCA226A496AC}" dt="2022-11-15T07:07:32.088" v="2661" actId="47"/>
      <pc:docMkLst>
        <pc:docMk/>
      </pc:docMkLst>
      <pc:sldChg chg="addSp delSp modSp mod ord">
        <pc:chgData name="Andrew McGregor" userId="834fac37-a377-41c0-a63d-0c534f1948b9" providerId="ADAL" clId="{BEB24FA8-B205-4E80-A2D5-FCA226A496AC}" dt="2022-11-15T07:06:25.075" v="2568"/>
        <pc:sldMkLst>
          <pc:docMk/>
          <pc:sldMk cId="1689523552" sldId="468"/>
        </pc:sldMkLst>
        <pc:spChg chg="del mod">
          <ac:chgData name="Andrew McGregor" userId="834fac37-a377-41c0-a63d-0c534f1948b9" providerId="ADAL" clId="{BEB24FA8-B205-4E80-A2D5-FCA226A496AC}" dt="2022-11-15T06:26:21.545" v="1443" actId="478"/>
          <ac:spMkLst>
            <pc:docMk/>
            <pc:sldMk cId="1689523552" sldId="468"/>
            <ac:spMk id="2" creationId="{289A6232-87BC-452B-B04A-C18D18E7A920}"/>
          </ac:spMkLst>
        </pc:spChg>
        <pc:spChg chg="mod">
          <ac:chgData name="Andrew McGregor" userId="834fac37-a377-41c0-a63d-0c534f1948b9" providerId="ADAL" clId="{BEB24FA8-B205-4E80-A2D5-FCA226A496AC}" dt="2022-11-15T06:31:02.132" v="1530" actId="1076"/>
          <ac:spMkLst>
            <pc:docMk/>
            <pc:sldMk cId="1689523552" sldId="468"/>
            <ac:spMk id="3" creationId="{86B64AEB-963B-367D-AA62-4FFB90A20443}"/>
          </ac:spMkLst>
        </pc:spChg>
        <pc:spChg chg="mod">
          <ac:chgData name="Andrew McGregor" userId="834fac37-a377-41c0-a63d-0c534f1948b9" providerId="ADAL" clId="{BEB24FA8-B205-4E80-A2D5-FCA226A496AC}" dt="2022-11-15T06:27:02.028" v="1455" actId="14100"/>
          <ac:spMkLst>
            <pc:docMk/>
            <pc:sldMk cId="1689523552" sldId="468"/>
            <ac:spMk id="6" creationId="{71D9CC24-5E7D-439F-A0A7-5F06C41A0947}"/>
          </ac:spMkLst>
        </pc:spChg>
        <pc:spChg chg="mod">
          <ac:chgData name="Andrew McGregor" userId="834fac37-a377-41c0-a63d-0c534f1948b9" providerId="ADAL" clId="{BEB24FA8-B205-4E80-A2D5-FCA226A496AC}" dt="2022-11-15T06:34:03.869" v="1627" actId="14100"/>
          <ac:spMkLst>
            <pc:docMk/>
            <pc:sldMk cId="1689523552" sldId="468"/>
            <ac:spMk id="7" creationId="{82E9AB00-6521-8AAC-2FFA-78020D1261EE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9" creationId="{B634FB0D-E656-453F-9210-67E9631C70FC}"/>
          </ac:spMkLst>
        </pc:spChg>
        <pc:spChg chg="mod">
          <ac:chgData name="Andrew McGregor" userId="834fac37-a377-41c0-a63d-0c534f1948b9" providerId="ADAL" clId="{BEB24FA8-B205-4E80-A2D5-FCA226A496AC}" dt="2022-11-15T06:29:48.436" v="1490" actId="1076"/>
          <ac:spMkLst>
            <pc:docMk/>
            <pc:sldMk cId="1689523552" sldId="468"/>
            <ac:spMk id="10" creationId="{33981FFB-59E7-27AC-09F6-44E65D48923D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11" creationId="{6F2C94EE-D2AF-4945-B721-49C502EDF489}"/>
          </ac:spMkLst>
        </pc:spChg>
        <pc:spChg chg="mod">
          <ac:chgData name="Andrew McGregor" userId="834fac37-a377-41c0-a63d-0c534f1948b9" providerId="ADAL" clId="{BEB24FA8-B205-4E80-A2D5-FCA226A496AC}" dt="2022-11-15T06:26:11.439" v="1440" actId="1076"/>
          <ac:spMkLst>
            <pc:docMk/>
            <pc:sldMk cId="1689523552" sldId="468"/>
            <ac:spMk id="12" creationId="{B481BA5B-B687-C1D1-9FD8-2E8CB5A1EFF9}"/>
          </ac:spMkLst>
        </pc:spChg>
        <pc:spChg chg="del mod">
          <ac:chgData name="Andrew McGregor" userId="834fac37-a377-41c0-a63d-0c534f1948b9" providerId="ADAL" clId="{BEB24FA8-B205-4E80-A2D5-FCA226A496AC}" dt="2022-11-15T06:25:12.852" v="1426" actId="478"/>
          <ac:spMkLst>
            <pc:docMk/>
            <pc:sldMk cId="1689523552" sldId="468"/>
            <ac:spMk id="13" creationId="{00ABFD5F-D572-4CBA-A01A-1700D476A561}"/>
          </ac:spMkLst>
        </pc:spChg>
        <pc:spChg chg="mod">
          <ac:chgData name="Andrew McGregor" userId="834fac37-a377-41c0-a63d-0c534f1948b9" providerId="ADAL" clId="{BEB24FA8-B205-4E80-A2D5-FCA226A496AC}" dt="2022-11-15T06:30:38.912" v="1521" actId="1076"/>
          <ac:spMkLst>
            <pc:docMk/>
            <pc:sldMk cId="1689523552" sldId="468"/>
            <ac:spMk id="18" creationId="{B03C998F-2CAB-9D93-C1D1-637C52B4BD02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25" creationId="{BA8E53E2-037B-9B10-9C41-06F0D69D8F16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27" creationId="{77CD1BAE-6F31-803F-45E0-01ADFB5B8159}"/>
          </ac:spMkLst>
        </pc:spChg>
        <pc:spChg chg="del mod">
          <ac:chgData name="Andrew McGregor" userId="834fac37-a377-41c0-a63d-0c534f1948b9" providerId="ADAL" clId="{BEB24FA8-B205-4E80-A2D5-FCA226A496AC}" dt="2022-11-15T06:25:16.274" v="1427" actId="478"/>
          <ac:spMkLst>
            <pc:docMk/>
            <pc:sldMk cId="1689523552" sldId="468"/>
            <ac:spMk id="29" creationId="{B1B59CF4-DF74-3DED-EC07-6BC5ECB68984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32" creationId="{4BBDE78E-3CF1-4DDC-B7AE-EFD570EDAA41}"/>
          </ac:spMkLst>
        </pc:spChg>
        <pc:spChg chg="mod">
          <ac:chgData name="Andrew McGregor" userId="834fac37-a377-41c0-a63d-0c534f1948b9" providerId="ADAL" clId="{BEB24FA8-B205-4E80-A2D5-FCA226A496AC}" dt="2022-11-15T06:29:12.774" v="1487" actId="20577"/>
          <ac:spMkLst>
            <pc:docMk/>
            <pc:sldMk cId="1689523552" sldId="468"/>
            <ac:spMk id="34" creationId="{154C7267-F6F7-4AE6-B882-AEADC74DCDEF}"/>
          </ac:spMkLst>
        </pc:spChg>
        <pc:spChg chg="mod or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43" creationId="{EEA97806-CE6D-E358-DE7D-1F0699F65AD8}"/>
          </ac:spMkLst>
        </pc:spChg>
        <pc:spChg chg="mod ord">
          <ac:chgData name="Andrew McGregor" userId="834fac37-a377-41c0-a63d-0c534f1948b9" providerId="ADAL" clId="{BEB24FA8-B205-4E80-A2D5-FCA226A496AC}" dt="2022-11-15T06:33:26.127" v="1619" actId="167"/>
          <ac:spMkLst>
            <pc:docMk/>
            <pc:sldMk cId="1689523552" sldId="468"/>
            <ac:spMk id="45" creationId="{59685026-C2D6-4BE7-86CD-AE439B277082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46" creationId="{EF6D7C07-2723-488F-9489-7037CB37D2D0}"/>
          </ac:spMkLst>
        </pc:spChg>
        <pc:spChg chg="add 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65" creationId="{9245F8CB-BFAD-B1BD-055C-60A73B89DAE2}"/>
          </ac:spMkLst>
        </pc:spChg>
        <pc:spChg chg="add 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72" creationId="{93B2F34B-5867-F861-0BC0-046C808FFFD9}"/>
          </ac:spMkLst>
        </pc:spChg>
        <pc:spChg chg="add mod">
          <ac:chgData name="Andrew McGregor" userId="834fac37-a377-41c0-a63d-0c534f1948b9" providerId="ADAL" clId="{BEB24FA8-B205-4E80-A2D5-FCA226A496AC}" dt="2022-11-15T06:30:17.642" v="1518" actId="14100"/>
          <ac:spMkLst>
            <pc:docMk/>
            <pc:sldMk cId="1689523552" sldId="468"/>
            <ac:spMk id="73" creationId="{40158E0B-D77D-9D7A-0109-2C517A8363C4}"/>
          </ac:spMkLst>
        </pc:spChg>
        <pc:spChg chg="add mod">
          <ac:chgData name="Andrew McGregor" userId="834fac37-a377-41c0-a63d-0c534f1948b9" providerId="ADAL" clId="{BEB24FA8-B205-4E80-A2D5-FCA226A496AC}" dt="2022-11-15T06:27:29.501" v="1468" actId="1076"/>
          <ac:spMkLst>
            <pc:docMk/>
            <pc:sldMk cId="1689523552" sldId="468"/>
            <ac:spMk id="74" creationId="{AC81D614-C34E-461C-FCFA-0ABA8D7DA2B7}"/>
          </ac:spMkLst>
        </pc:spChg>
        <pc:spChg chg="mod">
          <ac:chgData name="Andrew McGregor" userId="834fac37-a377-41c0-a63d-0c534f1948b9" providerId="ADAL" clId="{BEB24FA8-B205-4E80-A2D5-FCA226A496AC}" dt="2022-11-15T06:26:14.236" v="1441" actId="1076"/>
          <ac:spMkLst>
            <pc:docMk/>
            <pc:sldMk cId="1689523552" sldId="468"/>
            <ac:spMk id="75" creationId="{DC7103C2-AD4E-6355-E0F3-0E99BC073A61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76" creationId="{7E4033D3-1B20-D708-18B5-1656A0454F6C}"/>
          </ac:spMkLst>
        </pc:spChg>
        <pc:spChg chg="add mod">
          <ac:chgData name="Andrew McGregor" userId="834fac37-a377-41c0-a63d-0c534f1948b9" providerId="ADAL" clId="{BEB24FA8-B205-4E80-A2D5-FCA226A496AC}" dt="2022-11-15T06:30:15.224" v="1517" actId="14100"/>
          <ac:spMkLst>
            <pc:docMk/>
            <pc:sldMk cId="1689523552" sldId="468"/>
            <ac:spMk id="78" creationId="{88A2D7F0-3036-FF33-7249-73FAC99353D7}"/>
          </ac:spMkLst>
        </pc:spChg>
        <pc:spChg chg="mod">
          <ac:chgData name="Andrew McGregor" userId="834fac37-a377-41c0-a63d-0c534f1948b9" providerId="ADAL" clId="{BEB24FA8-B205-4E80-A2D5-FCA226A496AC}" dt="2022-11-15T06:33:04.715" v="1618" actId="20577"/>
          <ac:spMkLst>
            <pc:docMk/>
            <pc:sldMk cId="1689523552" sldId="468"/>
            <ac:spMk id="81" creationId="{CEB1DE54-6613-4B96-91FF-F356EFF482E6}"/>
          </ac:spMkLst>
        </pc:spChg>
        <pc:spChg chg="add mod">
          <ac:chgData name="Andrew McGregor" userId="834fac37-a377-41c0-a63d-0c534f1948b9" providerId="ADAL" clId="{BEB24FA8-B205-4E80-A2D5-FCA226A496AC}" dt="2022-11-15T06:30:05.748" v="1514" actId="1036"/>
          <ac:spMkLst>
            <pc:docMk/>
            <pc:sldMk cId="1689523552" sldId="468"/>
            <ac:spMk id="82" creationId="{C2D52655-6BC5-5FAB-A976-3DA49ED8197C}"/>
          </ac:spMkLst>
        </pc:spChg>
        <pc:spChg chg="add mod">
          <ac:chgData name="Andrew McGregor" userId="834fac37-a377-41c0-a63d-0c534f1948b9" providerId="ADAL" clId="{BEB24FA8-B205-4E80-A2D5-FCA226A496AC}" dt="2022-11-15T06:30:05.748" v="1514" actId="1036"/>
          <ac:spMkLst>
            <pc:docMk/>
            <pc:sldMk cId="1689523552" sldId="468"/>
            <ac:spMk id="83" creationId="{3A1D4D81-E67C-2A25-9E29-BDA1507CB1FF}"/>
          </ac:spMkLst>
        </pc:spChg>
        <pc:spChg chg="add mod">
          <ac:chgData name="Andrew McGregor" userId="834fac37-a377-41c0-a63d-0c534f1948b9" providerId="ADAL" clId="{BEB24FA8-B205-4E80-A2D5-FCA226A496AC}" dt="2022-11-15T06:30:05.748" v="1514" actId="1036"/>
          <ac:spMkLst>
            <pc:docMk/>
            <pc:sldMk cId="1689523552" sldId="468"/>
            <ac:spMk id="85" creationId="{91CD07A4-E216-5883-5BE9-DC1F47FF393D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89" creationId="{4F807939-B42C-059E-8EBA-6586D1E6EBF3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93" creationId="{70227583-394D-1F76-6FDE-88EA93C03FD8}"/>
          </ac:spMkLst>
        </pc:spChg>
        <pc:spChg chg="mod">
          <ac:chgData name="Andrew McGregor" userId="834fac37-a377-41c0-a63d-0c534f1948b9" providerId="ADAL" clId="{BEB24FA8-B205-4E80-A2D5-FCA226A496AC}" dt="2022-11-15T06:26:06.535" v="1439" actId="1076"/>
          <ac:spMkLst>
            <pc:docMk/>
            <pc:sldMk cId="1689523552" sldId="468"/>
            <ac:spMk id="94" creationId="{9E76A950-BDB9-E6C9-9C47-7D2231FEEC61}"/>
          </ac:spMkLst>
        </pc:spChg>
        <pc:spChg chg="mod">
          <ac:chgData name="Andrew McGregor" userId="834fac37-a377-41c0-a63d-0c534f1948b9" providerId="ADAL" clId="{BEB24FA8-B205-4E80-A2D5-FCA226A496AC}" dt="2022-11-15T06:31:05.289" v="1531" actId="1076"/>
          <ac:spMkLst>
            <pc:docMk/>
            <pc:sldMk cId="1689523552" sldId="468"/>
            <ac:spMk id="100" creationId="{21A22750-F063-02E1-73C7-EEF782EBC8FB}"/>
          </ac:spMkLst>
        </pc:spChg>
        <pc:spChg chg="add mod">
          <ac:chgData name="Andrew McGregor" userId="834fac37-a377-41c0-a63d-0c534f1948b9" providerId="ADAL" clId="{BEB24FA8-B205-4E80-A2D5-FCA226A496AC}" dt="2022-11-15T06:31:35.027" v="1545" actId="1076"/>
          <ac:spMkLst>
            <pc:docMk/>
            <pc:sldMk cId="1689523552" sldId="468"/>
            <ac:spMk id="106" creationId="{76DD7052-A2C6-653D-5D67-2B2AD02F817D}"/>
          </ac:spMkLst>
        </pc:spChg>
        <pc:spChg chg="add mod">
          <ac:chgData name="Andrew McGregor" userId="834fac37-a377-41c0-a63d-0c534f1948b9" providerId="ADAL" clId="{BEB24FA8-B205-4E80-A2D5-FCA226A496AC}" dt="2022-11-15T06:31:58.136" v="1559" actId="1076"/>
          <ac:spMkLst>
            <pc:docMk/>
            <pc:sldMk cId="1689523552" sldId="468"/>
            <ac:spMk id="107" creationId="{2EB40866-4858-D551-C34F-8886DB38E577}"/>
          </ac:spMkLst>
        </pc:spChg>
        <pc:spChg chg="add mod">
          <ac:chgData name="Andrew McGregor" userId="834fac37-a377-41c0-a63d-0c534f1948b9" providerId="ADAL" clId="{BEB24FA8-B205-4E80-A2D5-FCA226A496AC}" dt="2022-11-15T06:33:41.563" v="1623" actId="14100"/>
          <ac:spMkLst>
            <pc:docMk/>
            <pc:sldMk cId="1689523552" sldId="468"/>
            <ac:spMk id="108" creationId="{CAE1EB48-C172-B658-51C7-4057DEDD5F04}"/>
          </ac:spMkLst>
        </pc:spChg>
        <pc:grpChg chg="del mod">
          <ac:chgData name="Andrew McGregor" userId="834fac37-a377-41c0-a63d-0c534f1948b9" providerId="ADAL" clId="{BEB24FA8-B205-4E80-A2D5-FCA226A496AC}" dt="2022-11-15T05:09:01.467" v="618"/>
          <ac:grpSpMkLst>
            <pc:docMk/>
            <pc:sldMk cId="1689523552" sldId="468"/>
            <ac:grpSpMk id="40" creationId="{86DEA793-1278-20A8-D49A-DA04E3ECBA2A}"/>
          </ac:grpSpMkLst>
        </pc:grpChg>
        <pc:picChg chg="mod">
          <ac:chgData name="Andrew McGregor" userId="834fac37-a377-41c0-a63d-0c534f1948b9" providerId="ADAL" clId="{BEB24FA8-B205-4E80-A2D5-FCA226A496AC}" dt="2022-11-15T06:30:19.494" v="1519" actId="1076"/>
          <ac:picMkLst>
            <pc:docMk/>
            <pc:sldMk cId="1689523552" sldId="468"/>
            <ac:picMk id="4" creationId="{284646A1-863C-44D2-A76D-84F50F173C9F}"/>
          </ac:picMkLst>
        </pc:picChg>
        <pc:picChg chg="mod">
          <ac:chgData name="Andrew McGregor" userId="834fac37-a377-41c0-a63d-0c534f1948b9" providerId="ADAL" clId="{BEB24FA8-B205-4E80-A2D5-FCA226A496AC}" dt="2022-11-15T06:29:55.156" v="1492" actId="1076"/>
          <ac:picMkLst>
            <pc:docMk/>
            <pc:sldMk cId="1689523552" sldId="468"/>
            <ac:picMk id="14" creationId="{4FF37DA0-8D77-4F11-96CE-819CF6FDC58D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15" creationId="{09EC58A9-4132-4ADE-B5AA-A9B303A67DBD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17" creationId="{A439BBFA-BBB8-A8B9-8F74-5215620CFC95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19" creationId="{4F423F01-7D61-45EA-8A84-1405130768D1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20" creationId="{4967140C-38EF-2739-811E-978371B374C4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21" creationId="{58592B38-8932-4473-C5CD-7D9D833BEEE5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22" creationId="{6A672524-4113-477F-C45A-3096F379ABC9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23" creationId="{B5967863-7BD0-8346-7C48-2D89E7137282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26" creationId="{7715021C-E7B2-EEA3-8622-581DA886D76C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28" creationId="{64FB82DA-C431-FB0D-2A5B-9A34CCA36A5C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30" creationId="{EB9258B1-2A76-BDF3-D806-93AE083E1EC4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33" creationId="{50C9039D-EB5F-4660-AE2B-00DD48721061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35" creationId="{DA9DB46F-D70F-4498-A6DA-AE398704F04D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36" creationId="{47294EF3-2C4D-48AE-B369-77D675E9BFA5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42" creationId="{4E1C12C9-ECC8-4A29-A57A-C037879ABD19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48" creationId="{EAEF39A3-4621-47DF-BCFF-3A2316CA573E}"/>
          </ac:picMkLst>
        </pc:picChg>
        <pc:picChg chg="del">
          <ac:chgData name="Andrew McGregor" userId="834fac37-a377-41c0-a63d-0c534f1948b9" providerId="ADAL" clId="{BEB24FA8-B205-4E80-A2D5-FCA226A496AC}" dt="2022-11-15T06:23:57.452" v="1341" actId="478"/>
          <ac:picMkLst>
            <pc:docMk/>
            <pc:sldMk cId="1689523552" sldId="468"/>
            <ac:picMk id="49" creationId="{5DE0140F-5347-6DF5-B12A-5AE970134A12}"/>
          </ac:picMkLst>
        </pc:picChg>
        <pc:picChg chg="del">
          <ac:chgData name="Andrew McGregor" userId="834fac37-a377-41c0-a63d-0c534f1948b9" providerId="ADAL" clId="{BEB24FA8-B205-4E80-A2D5-FCA226A496AC}" dt="2022-11-15T06:23:58.307" v="1342" actId="478"/>
          <ac:picMkLst>
            <pc:docMk/>
            <pc:sldMk cId="1689523552" sldId="468"/>
            <ac:picMk id="50" creationId="{C897E0A7-F00C-888B-A9E0-F701FEC42C80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51" creationId="{EED9A3D0-5549-464F-9583-0377E7060FA8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52" creationId="{038D5C0D-9C25-413B-98B2-CE8F769BFD1E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53" creationId="{FAC97829-0C77-4ECC-94C2-5ADD73894DB0}"/>
          </ac:picMkLst>
        </pc:picChg>
        <pc:picChg chg="add mod">
          <ac:chgData name="Andrew McGregor" userId="834fac37-a377-41c0-a63d-0c534f1948b9" providerId="ADAL" clId="{BEB24FA8-B205-4E80-A2D5-FCA226A496AC}" dt="2022-11-15T06:27:32.569" v="1469" actId="1076"/>
          <ac:picMkLst>
            <pc:docMk/>
            <pc:sldMk cId="1689523552" sldId="468"/>
            <ac:picMk id="61" creationId="{5B26DEEA-9656-5D8D-9508-8E9125071B1B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2" creationId="{5AC77DDF-4900-1A54-B3CB-9B809DDB2F59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3" creationId="{124A7566-FCE9-11D4-B3E5-34A8C55E1048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4" creationId="{C2CC5073-5386-7021-0AB2-FD4BDC4A35E9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6" creationId="{69D8CD23-08E2-60FC-4B7C-41483E920059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7" creationId="{E13A456F-BD21-AD91-7EFB-2DCB5492651D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8" creationId="{BC5CF003-23EA-6F99-D724-83097CA04806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69" creationId="{31E8D39F-1F41-9F71-3FCB-7459870881AE}"/>
          </ac:picMkLst>
        </pc:picChg>
        <pc:picChg chg="add 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70" creationId="{8298B4A3-555E-FE43-54FE-2F5101D9D59A}"/>
          </ac:picMkLst>
        </pc:picChg>
        <pc:picChg chg="del">
          <ac:chgData name="Andrew McGregor" userId="834fac37-a377-41c0-a63d-0c534f1948b9" providerId="ADAL" clId="{BEB24FA8-B205-4E80-A2D5-FCA226A496AC}" dt="2022-11-15T06:23:58.869" v="1343" actId="478"/>
          <ac:picMkLst>
            <pc:docMk/>
            <pc:sldMk cId="1689523552" sldId="468"/>
            <ac:picMk id="71" creationId="{AF7416ED-7EF4-BD42-55EF-0CCED4F63F4C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79" creationId="{FE59E50A-3F5B-4E25-A244-A0B11E465D88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80" creationId="{F35B5D40-6A80-4711-9AD8-F6440D72000B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84" creationId="{8CEEDECA-8EA4-76D4-346D-4D4243273AAA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86" creationId="{81F71C8E-C855-2325-19D6-75464163F1AE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87" creationId="{28D6B4EF-F2BA-4FA1-C20D-CFDA0BCB87F8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88" creationId="{9165AFFE-1069-348B-9B32-D631DE2B9336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90" creationId="{132FC1C9-BFFC-4C24-7943-53526ED67B36}"/>
          </ac:picMkLst>
        </pc:picChg>
        <pc:picChg chg="add mod">
          <ac:chgData name="Andrew McGregor" userId="834fac37-a377-41c0-a63d-0c534f1948b9" providerId="ADAL" clId="{BEB24FA8-B205-4E80-A2D5-FCA226A496AC}" dt="2022-11-15T06:30:12.226" v="1516" actId="1076"/>
          <ac:picMkLst>
            <pc:docMk/>
            <pc:sldMk cId="1689523552" sldId="468"/>
            <ac:picMk id="91" creationId="{27DC4F31-5A8D-108E-D67D-1EAED30B48C8}"/>
          </ac:picMkLst>
        </pc:picChg>
        <pc:picChg chg="del mod ord">
          <ac:chgData name="Andrew McGregor" userId="834fac37-a377-41c0-a63d-0c534f1948b9" providerId="ADAL" clId="{BEB24FA8-B205-4E80-A2D5-FCA226A496AC}" dt="2022-11-15T06:33:46.897" v="1624" actId="478"/>
          <ac:picMkLst>
            <pc:docMk/>
            <pc:sldMk cId="1689523552" sldId="468"/>
            <ac:picMk id="92" creationId="{C334E1D7-909C-9A31-A226-6C8B89E0A3C9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95" creationId="{71028C6C-0B01-94C5-F9FD-42F2E3DF7BF7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96" creationId="{1CF4DC61-3863-2C8D-BCD9-392B1BF7AF2F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97" creationId="{52C198E8-137F-91B5-77F5-87267A61A04D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98" creationId="{D3DCBF64-D892-4EDA-6FDC-B7E9E8478637}"/>
          </ac:picMkLst>
        </pc:picChg>
        <pc:picChg chg="mod">
          <ac:chgData name="Andrew McGregor" userId="834fac37-a377-41c0-a63d-0c534f1948b9" providerId="ADAL" clId="{BEB24FA8-B205-4E80-A2D5-FCA226A496AC}" dt="2022-11-15T06:26:06.535" v="1439" actId="1076"/>
          <ac:picMkLst>
            <pc:docMk/>
            <pc:sldMk cId="1689523552" sldId="468"/>
            <ac:picMk id="99" creationId="{46A9919B-FAB4-3EBF-BD7A-F865A13D8C41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101" creationId="{F6F06852-E27B-9B0C-ED18-6A223CC09D27}"/>
          </ac:picMkLst>
        </pc:picChg>
        <pc:picChg chg="add mod">
          <ac:chgData name="Andrew McGregor" userId="834fac37-a377-41c0-a63d-0c534f1948b9" providerId="ADAL" clId="{BEB24FA8-B205-4E80-A2D5-FCA226A496AC}" dt="2022-11-15T06:30:05.748" v="1514" actId="1036"/>
          <ac:picMkLst>
            <pc:docMk/>
            <pc:sldMk cId="1689523552" sldId="468"/>
            <ac:picMk id="102" creationId="{B9B8DACA-6D4F-88FA-67E1-3CF97F134178}"/>
          </ac:picMkLst>
        </pc:picChg>
        <pc:picChg chg="add mod">
          <ac:chgData name="Andrew McGregor" userId="834fac37-a377-41c0-a63d-0c534f1948b9" providerId="ADAL" clId="{BEB24FA8-B205-4E80-A2D5-FCA226A496AC}" dt="2022-11-15T06:33:51.734" v="1626" actId="1076"/>
          <ac:picMkLst>
            <pc:docMk/>
            <pc:sldMk cId="1689523552" sldId="468"/>
            <ac:picMk id="109" creationId="{8C4B39E6-8977-162A-8457-3E48BE7A3AD9}"/>
          </ac:picMkLst>
        </pc:picChg>
        <pc:inkChg chg="add del">
          <ac:chgData name="Andrew McGregor" userId="834fac37-a377-41c0-a63d-0c534f1948b9" providerId="ADAL" clId="{BEB24FA8-B205-4E80-A2D5-FCA226A496AC}" dt="2022-11-15T05:08:22.906" v="608"/>
          <ac:inkMkLst>
            <pc:docMk/>
            <pc:sldMk cId="1689523552" sldId="468"/>
            <ac:inkMk id="8" creationId="{29D9A127-6351-17FD-8B3C-5CFC3A4F4912}"/>
          </ac:inkMkLst>
        </pc:inkChg>
        <pc:inkChg chg="add del">
          <ac:chgData name="Andrew McGregor" userId="834fac37-a377-41c0-a63d-0c534f1948b9" providerId="ADAL" clId="{BEB24FA8-B205-4E80-A2D5-FCA226A496AC}" dt="2022-11-15T05:08:22.905" v="606"/>
          <ac:inkMkLst>
            <pc:docMk/>
            <pc:sldMk cId="1689523552" sldId="468"/>
            <ac:inkMk id="16" creationId="{98F974C9-63A0-17A8-B252-0838AB2C1838}"/>
          </ac:inkMkLst>
        </pc:inkChg>
        <pc:inkChg chg="add del">
          <ac:chgData name="Andrew McGregor" userId="834fac37-a377-41c0-a63d-0c534f1948b9" providerId="ADAL" clId="{BEB24FA8-B205-4E80-A2D5-FCA226A496AC}" dt="2022-11-15T05:08:22.906" v="607"/>
          <ac:inkMkLst>
            <pc:docMk/>
            <pc:sldMk cId="1689523552" sldId="468"/>
            <ac:inkMk id="24" creationId="{767444F4-4E0E-EC28-B1FE-E87528557138}"/>
          </ac:inkMkLst>
        </pc:inkChg>
        <pc:inkChg chg="add del mod">
          <ac:chgData name="Andrew McGregor" userId="834fac37-a377-41c0-a63d-0c534f1948b9" providerId="ADAL" clId="{BEB24FA8-B205-4E80-A2D5-FCA226A496AC}" dt="2022-11-15T05:09:01.467" v="620"/>
          <ac:inkMkLst>
            <pc:docMk/>
            <pc:sldMk cId="1689523552" sldId="468"/>
            <ac:inkMk id="38" creationId="{EE8AD393-2DDD-34F5-57B2-64F3078D3FBC}"/>
          </ac:inkMkLst>
        </pc:inkChg>
        <pc:inkChg chg="add del mod">
          <ac:chgData name="Andrew McGregor" userId="834fac37-a377-41c0-a63d-0c534f1948b9" providerId="ADAL" clId="{BEB24FA8-B205-4E80-A2D5-FCA226A496AC}" dt="2022-11-15T05:09:01.467" v="618"/>
          <ac:inkMkLst>
            <pc:docMk/>
            <pc:sldMk cId="1689523552" sldId="468"/>
            <ac:inkMk id="39" creationId="{5AAFF596-6135-5E47-3D03-71C77CFEFCF0}"/>
          </ac:inkMkLst>
        </pc:inkChg>
        <pc:inkChg chg="add del">
          <ac:chgData name="Andrew McGregor" userId="834fac37-a377-41c0-a63d-0c534f1948b9" providerId="ADAL" clId="{BEB24FA8-B205-4E80-A2D5-FCA226A496AC}" dt="2022-11-15T05:09:01.468" v="622"/>
          <ac:inkMkLst>
            <pc:docMk/>
            <pc:sldMk cId="1689523552" sldId="468"/>
            <ac:inkMk id="44" creationId="{904A7887-32EA-31CF-B254-D4DCBD167741}"/>
          </ac:inkMkLst>
        </pc:inkChg>
        <pc:inkChg chg="add del">
          <ac:chgData name="Andrew McGregor" userId="834fac37-a377-41c0-a63d-0c534f1948b9" providerId="ADAL" clId="{BEB24FA8-B205-4E80-A2D5-FCA226A496AC}" dt="2022-11-15T05:09:01.468" v="623"/>
          <ac:inkMkLst>
            <pc:docMk/>
            <pc:sldMk cId="1689523552" sldId="468"/>
            <ac:inkMk id="47" creationId="{F53E91A3-9B34-7EA7-8FF5-C2BB383821D7}"/>
          </ac:inkMkLst>
        </pc:inkChg>
        <pc:inkChg chg="add del">
          <ac:chgData name="Andrew McGregor" userId="834fac37-a377-41c0-a63d-0c534f1948b9" providerId="ADAL" clId="{BEB24FA8-B205-4E80-A2D5-FCA226A496AC}" dt="2022-11-15T05:09:01.467" v="619"/>
          <ac:inkMkLst>
            <pc:docMk/>
            <pc:sldMk cId="1689523552" sldId="468"/>
            <ac:inkMk id="54" creationId="{77B4C0AC-AA84-B7E8-313D-56554013E872}"/>
          </ac:inkMkLst>
        </pc:inkChg>
        <pc:inkChg chg="add del">
          <ac:chgData name="Andrew McGregor" userId="834fac37-a377-41c0-a63d-0c534f1948b9" providerId="ADAL" clId="{BEB24FA8-B205-4E80-A2D5-FCA226A496AC}" dt="2022-11-15T05:09:01.467" v="617"/>
          <ac:inkMkLst>
            <pc:docMk/>
            <pc:sldMk cId="1689523552" sldId="468"/>
            <ac:inkMk id="55" creationId="{18A7C70E-2124-7CE8-75BA-26E3B8D2159A}"/>
          </ac:inkMkLst>
        </pc:inkChg>
        <pc:inkChg chg="add del">
          <ac:chgData name="Andrew McGregor" userId="834fac37-a377-41c0-a63d-0c534f1948b9" providerId="ADAL" clId="{BEB24FA8-B205-4E80-A2D5-FCA226A496AC}" dt="2022-11-15T05:09:01.467" v="621"/>
          <ac:inkMkLst>
            <pc:docMk/>
            <pc:sldMk cId="1689523552" sldId="468"/>
            <ac:inkMk id="56" creationId="{48CB97D5-7B44-166C-5516-BED361A74673}"/>
          </ac:inkMkLst>
        </pc:inkChg>
        <pc:inkChg chg="add del">
          <ac:chgData name="Andrew McGregor" userId="834fac37-a377-41c0-a63d-0c534f1948b9" providerId="ADAL" clId="{BEB24FA8-B205-4E80-A2D5-FCA226A496AC}" dt="2022-11-15T05:14:52.688" v="656"/>
          <ac:inkMkLst>
            <pc:docMk/>
            <pc:sldMk cId="1689523552" sldId="468"/>
            <ac:inkMk id="57" creationId="{1223754D-E5D0-1868-CFEF-FAD3E573177B}"/>
          </ac:inkMkLst>
        </pc:inkChg>
        <pc:inkChg chg="add del">
          <ac:chgData name="Andrew McGregor" userId="834fac37-a377-41c0-a63d-0c534f1948b9" providerId="ADAL" clId="{BEB24FA8-B205-4E80-A2D5-FCA226A496AC}" dt="2022-11-15T05:14:52.688" v="654"/>
          <ac:inkMkLst>
            <pc:docMk/>
            <pc:sldMk cId="1689523552" sldId="468"/>
            <ac:inkMk id="58" creationId="{95076E6A-27E1-BF1D-5F67-2043AFB1ABA7}"/>
          </ac:inkMkLst>
        </pc:inkChg>
        <pc:inkChg chg="add del">
          <ac:chgData name="Andrew McGregor" userId="834fac37-a377-41c0-a63d-0c534f1948b9" providerId="ADAL" clId="{BEB24FA8-B205-4E80-A2D5-FCA226A496AC}" dt="2022-11-15T05:14:52.688" v="655"/>
          <ac:inkMkLst>
            <pc:docMk/>
            <pc:sldMk cId="1689523552" sldId="468"/>
            <ac:inkMk id="59" creationId="{8F92EE4C-225F-5929-886C-B08C86639DAB}"/>
          </ac:inkMkLst>
        </pc:inkChg>
        <pc:inkChg chg="add del">
          <ac:chgData name="Andrew McGregor" userId="834fac37-a377-41c0-a63d-0c534f1948b9" providerId="ADAL" clId="{BEB24FA8-B205-4E80-A2D5-FCA226A496AC}" dt="2022-11-15T05:15:13.938" v="663"/>
          <ac:inkMkLst>
            <pc:docMk/>
            <pc:sldMk cId="1689523552" sldId="468"/>
            <ac:inkMk id="60" creationId="{67B551B5-4A98-852F-AD95-21702578A60C}"/>
          </ac:inkMkLst>
        </pc:inkChg>
        <pc:cxnChg chg="mod ord">
          <ac:chgData name="Andrew McGregor" userId="834fac37-a377-41c0-a63d-0c534f1948b9" providerId="ADAL" clId="{BEB24FA8-B205-4E80-A2D5-FCA226A496AC}" dt="2022-11-15T06:31:12.195" v="1532" actId="166"/>
          <ac:cxnSpMkLst>
            <pc:docMk/>
            <pc:sldMk cId="1689523552" sldId="468"/>
            <ac:cxnSpMk id="31" creationId="{3939545E-BB05-EE7A-72A0-6AF3E8057A6D}"/>
          </ac:cxnSpMkLst>
        </pc:cxnChg>
        <pc:cxnChg chg="mod ord">
          <ac:chgData name="Andrew McGregor" userId="834fac37-a377-41c0-a63d-0c534f1948b9" providerId="ADAL" clId="{BEB24FA8-B205-4E80-A2D5-FCA226A496AC}" dt="2022-11-15T06:31:12.195" v="1532" actId="166"/>
          <ac:cxnSpMkLst>
            <pc:docMk/>
            <pc:sldMk cId="1689523552" sldId="468"/>
            <ac:cxnSpMk id="37" creationId="{3F574B74-7AA1-F955-6F4A-8CD9EC61523C}"/>
          </ac:cxnSpMkLst>
        </pc:cxnChg>
        <pc:cxnChg chg="mod ord">
          <ac:chgData name="Andrew McGregor" userId="834fac37-a377-41c0-a63d-0c534f1948b9" providerId="ADAL" clId="{BEB24FA8-B205-4E80-A2D5-FCA226A496AC}" dt="2022-11-15T06:31:12.195" v="1532" actId="166"/>
          <ac:cxnSpMkLst>
            <pc:docMk/>
            <pc:sldMk cId="1689523552" sldId="468"/>
            <ac:cxnSpMk id="41" creationId="{B4BE4B00-3093-E0EE-131E-B9B18E397C22}"/>
          </ac:cxnSpMkLst>
        </pc:cxnChg>
      </pc:sldChg>
      <pc:sldChg chg="ord">
        <pc:chgData name="Andrew McGregor" userId="834fac37-a377-41c0-a63d-0c534f1948b9" providerId="ADAL" clId="{BEB24FA8-B205-4E80-A2D5-FCA226A496AC}" dt="2022-11-15T07:06:25.075" v="2568"/>
        <pc:sldMkLst>
          <pc:docMk/>
          <pc:sldMk cId="2254306061" sldId="257342"/>
        </pc:sldMkLst>
      </pc:sldChg>
      <pc:sldChg chg="addSp delSp modSp mod ord">
        <pc:chgData name="Andrew McGregor" userId="834fac37-a377-41c0-a63d-0c534f1948b9" providerId="ADAL" clId="{BEB24FA8-B205-4E80-A2D5-FCA226A496AC}" dt="2022-11-15T07:06:25.075" v="2568"/>
        <pc:sldMkLst>
          <pc:docMk/>
          <pc:sldMk cId="2959014813" sldId="257349"/>
        </pc:sldMkLst>
        <pc:spChg chg="mod">
          <ac:chgData name="Andrew McGregor" userId="834fac37-a377-41c0-a63d-0c534f1948b9" providerId="ADAL" clId="{BEB24FA8-B205-4E80-A2D5-FCA226A496AC}" dt="2022-11-15T06:47:10.555" v="1824" actId="1076"/>
          <ac:spMkLst>
            <pc:docMk/>
            <pc:sldMk cId="2959014813" sldId="257349"/>
            <ac:spMk id="16" creationId="{C5FE22A8-C5E0-C5C7-8A72-ADD9575B5259}"/>
          </ac:spMkLst>
        </pc:spChg>
        <pc:spChg chg="del">
          <ac:chgData name="Andrew McGregor" userId="834fac37-a377-41c0-a63d-0c534f1948b9" providerId="ADAL" clId="{BEB24FA8-B205-4E80-A2D5-FCA226A496AC}" dt="2022-11-15T06:48:39.848" v="1867" actId="478"/>
          <ac:spMkLst>
            <pc:docMk/>
            <pc:sldMk cId="2959014813" sldId="257349"/>
            <ac:spMk id="18" creationId="{B70BF636-BD15-997C-5356-A6982B6344E6}"/>
          </ac:spMkLst>
        </pc:spChg>
        <pc:spChg chg="mod">
          <ac:chgData name="Andrew McGregor" userId="834fac37-a377-41c0-a63d-0c534f1948b9" providerId="ADAL" clId="{BEB24FA8-B205-4E80-A2D5-FCA226A496AC}" dt="2022-11-15T06:46:10.960" v="1773" actId="1076"/>
          <ac:spMkLst>
            <pc:docMk/>
            <pc:sldMk cId="2959014813" sldId="257349"/>
            <ac:spMk id="24" creationId="{4543AF21-33CA-E4AF-A36E-3EF1CCFEA349}"/>
          </ac:spMkLst>
        </pc:spChg>
        <pc:spChg chg="mod">
          <ac:chgData name="Andrew McGregor" userId="834fac37-a377-41c0-a63d-0c534f1948b9" providerId="ADAL" clId="{BEB24FA8-B205-4E80-A2D5-FCA226A496AC}" dt="2022-11-15T06:46:31.777" v="1811" actId="1037"/>
          <ac:spMkLst>
            <pc:docMk/>
            <pc:sldMk cId="2959014813" sldId="257349"/>
            <ac:spMk id="29" creationId="{2A7977CC-ADB2-2F05-6244-19B0CBEFE381}"/>
          </ac:spMkLst>
        </pc:spChg>
        <pc:spChg chg="add mod">
          <ac:chgData name="Andrew McGregor" userId="834fac37-a377-41c0-a63d-0c534f1948b9" providerId="ADAL" clId="{BEB24FA8-B205-4E80-A2D5-FCA226A496AC}" dt="2022-11-15T06:46:15.799" v="1785" actId="20577"/>
          <ac:spMkLst>
            <pc:docMk/>
            <pc:sldMk cId="2959014813" sldId="257349"/>
            <ac:spMk id="32" creationId="{3FA51FCE-21B3-1EE7-227B-CEFCF9E082A9}"/>
          </ac:spMkLst>
        </pc:spChg>
        <pc:spChg chg="mod">
          <ac:chgData name="Andrew McGregor" userId="834fac37-a377-41c0-a63d-0c534f1948b9" providerId="ADAL" clId="{BEB24FA8-B205-4E80-A2D5-FCA226A496AC}" dt="2022-11-15T06:52:25.660" v="1970" actId="1076"/>
          <ac:spMkLst>
            <pc:docMk/>
            <pc:sldMk cId="2959014813" sldId="257349"/>
            <ac:spMk id="34" creationId="{8B62FDFF-5BC6-837F-5EC1-F700D933C23B}"/>
          </ac:spMkLst>
        </pc:spChg>
        <pc:spChg chg="mod">
          <ac:chgData name="Andrew McGregor" userId="834fac37-a377-41c0-a63d-0c534f1948b9" providerId="ADAL" clId="{BEB24FA8-B205-4E80-A2D5-FCA226A496AC}" dt="2022-11-15T06:51:48.293" v="1959" actId="1076"/>
          <ac:spMkLst>
            <pc:docMk/>
            <pc:sldMk cId="2959014813" sldId="257349"/>
            <ac:spMk id="35" creationId="{3157ACCE-DBAE-DA79-965D-FBF7C9C12BA9}"/>
          </ac:spMkLst>
        </pc:spChg>
        <pc:spChg chg="add mod">
          <ac:chgData name="Andrew McGregor" userId="834fac37-a377-41c0-a63d-0c534f1948b9" providerId="ADAL" clId="{BEB24FA8-B205-4E80-A2D5-FCA226A496AC}" dt="2022-11-15T06:51:56.397" v="1963" actId="1076"/>
          <ac:spMkLst>
            <pc:docMk/>
            <pc:sldMk cId="2959014813" sldId="257349"/>
            <ac:spMk id="37" creationId="{F9EB9193-BDCB-6A56-1765-14731435DB25}"/>
          </ac:spMkLst>
        </pc:spChg>
        <pc:spChg chg="mod">
          <ac:chgData name="Andrew McGregor" userId="834fac37-a377-41c0-a63d-0c534f1948b9" providerId="ADAL" clId="{BEB24FA8-B205-4E80-A2D5-FCA226A496AC}" dt="2022-11-15T06:34:27.018" v="1632" actId="20577"/>
          <ac:spMkLst>
            <pc:docMk/>
            <pc:sldMk cId="2959014813" sldId="257349"/>
            <ac:spMk id="38" creationId="{29B7FB8C-A72D-0006-D425-166D24980C81}"/>
          </ac:spMkLst>
        </pc:spChg>
        <pc:spChg chg="mod">
          <ac:chgData name="Andrew McGregor" userId="834fac37-a377-41c0-a63d-0c534f1948b9" providerId="ADAL" clId="{BEB24FA8-B205-4E80-A2D5-FCA226A496AC}" dt="2022-11-15T06:48:34.230" v="1865" actId="1076"/>
          <ac:spMkLst>
            <pc:docMk/>
            <pc:sldMk cId="2959014813" sldId="257349"/>
            <ac:spMk id="41" creationId="{3E5D040F-5CD5-DFBC-3DFD-23D8EA7728A0}"/>
          </ac:spMkLst>
        </pc:spChg>
        <pc:spChg chg="mod">
          <ac:chgData name="Andrew McGregor" userId="834fac37-a377-41c0-a63d-0c534f1948b9" providerId="ADAL" clId="{BEB24FA8-B205-4E80-A2D5-FCA226A496AC}" dt="2022-11-15T06:47:03.400" v="1822" actId="1076"/>
          <ac:spMkLst>
            <pc:docMk/>
            <pc:sldMk cId="2959014813" sldId="257349"/>
            <ac:spMk id="44" creationId="{2D467055-9572-3898-EF9B-11F8C165C58A}"/>
          </ac:spMkLst>
        </pc:spChg>
        <pc:spChg chg="add mod">
          <ac:chgData name="Andrew McGregor" userId="834fac37-a377-41c0-a63d-0c534f1948b9" providerId="ADAL" clId="{BEB24FA8-B205-4E80-A2D5-FCA226A496AC}" dt="2022-11-15T06:52:50.105" v="2014" actId="1076"/>
          <ac:spMkLst>
            <pc:docMk/>
            <pc:sldMk cId="2959014813" sldId="257349"/>
            <ac:spMk id="45" creationId="{1081FBAC-68B3-B369-79C9-D3B835F63BDA}"/>
          </ac:spMkLst>
        </pc:spChg>
        <pc:spChg chg="add mod">
          <ac:chgData name="Andrew McGregor" userId="834fac37-a377-41c0-a63d-0c534f1948b9" providerId="ADAL" clId="{BEB24FA8-B205-4E80-A2D5-FCA226A496AC}" dt="2022-11-15T06:50:37.809" v="1913" actId="1076"/>
          <ac:spMkLst>
            <pc:docMk/>
            <pc:sldMk cId="2959014813" sldId="257349"/>
            <ac:spMk id="49" creationId="{A07A9380-3151-E90C-64F1-65D507F5143D}"/>
          </ac:spMkLst>
        </pc:spChg>
        <pc:spChg chg="add mod">
          <ac:chgData name="Andrew McGregor" userId="834fac37-a377-41c0-a63d-0c534f1948b9" providerId="ADAL" clId="{BEB24FA8-B205-4E80-A2D5-FCA226A496AC}" dt="2022-11-15T06:51:58.006" v="1964" actId="1076"/>
          <ac:spMkLst>
            <pc:docMk/>
            <pc:sldMk cId="2959014813" sldId="257349"/>
            <ac:spMk id="50" creationId="{DF6E7A16-A3CF-947D-3CFC-1E459449288B}"/>
          </ac:spMkLst>
        </pc:spChg>
        <pc:spChg chg="add mod">
          <ac:chgData name="Andrew McGregor" userId="834fac37-a377-41c0-a63d-0c534f1948b9" providerId="ADAL" clId="{BEB24FA8-B205-4E80-A2D5-FCA226A496AC}" dt="2022-11-15T06:52:43.888" v="2005" actId="1076"/>
          <ac:spMkLst>
            <pc:docMk/>
            <pc:sldMk cId="2959014813" sldId="257349"/>
            <ac:spMk id="52" creationId="{7D20A810-0D39-035F-ACF2-237D5D48C54D}"/>
          </ac:spMkLst>
        </pc:spChg>
        <pc:spChg chg="add del mod">
          <ac:chgData name="Andrew McGregor" userId="834fac37-a377-41c0-a63d-0c534f1948b9" providerId="ADAL" clId="{BEB24FA8-B205-4E80-A2D5-FCA226A496AC}" dt="2022-11-15T06:54:49.418" v="2020" actId="478"/>
          <ac:spMkLst>
            <pc:docMk/>
            <pc:sldMk cId="2959014813" sldId="257349"/>
            <ac:spMk id="53" creationId="{469DD223-31F5-B86A-0D8F-4080B5BF1B4E}"/>
          </ac:spMkLst>
        </pc:spChg>
        <pc:spChg chg="mod">
          <ac:chgData name="Andrew McGregor" userId="834fac37-a377-41c0-a63d-0c534f1948b9" providerId="ADAL" clId="{BEB24FA8-B205-4E80-A2D5-FCA226A496AC}" dt="2022-11-15T06:46:31.777" v="1811" actId="1037"/>
          <ac:spMkLst>
            <pc:docMk/>
            <pc:sldMk cId="2959014813" sldId="257349"/>
            <ac:spMk id="113" creationId="{73986BD9-1AE5-918C-954B-6B808340CDC9}"/>
          </ac:spMkLst>
        </pc:spChg>
        <pc:spChg chg="mod">
          <ac:chgData name="Andrew McGregor" userId="834fac37-a377-41c0-a63d-0c534f1948b9" providerId="ADAL" clId="{BEB24FA8-B205-4E80-A2D5-FCA226A496AC}" dt="2022-11-15T06:46:54.492" v="1819" actId="14100"/>
          <ac:spMkLst>
            <pc:docMk/>
            <pc:sldMk cId="2959014813" sldId="257349"/>
            <ac:spMk id="122" creationId="{928A96F5-71AA-4B60-CB05-52F8537AD47C}"/>
          </ac:spMkLst>
        </pc:spChg>
        <pc:spChg chg="mod">
          <ac:chgData name="Andrew McGregor" userId="834fac37-a377-41c0-a63d-0c534f1948b9" providerId="ADAL" clId="{BEB24FA8-B205-4E80-A2D5-FCA226A496AC}" dt="2022-11-15T06:46:56.807" v="1820" actId="14100"/>
          <ac:spMkLst>
            <pc:docMk/>
            <pc:sldMk cId="2959014813" sldId="257349"/>
            <ac:spMk id="186" creationId="{58115688-A8A0-374F-553D-F54F09013A5D}"/>
          </ac:spMkLst>
        </pc:spChg>
        <pc:spChg chg="mod">
          <ac:chgData name="Andrew McGregor" userId="834fac37-a377-41c0-a63d-0c534f1948b9" providerId="ADAL" clId="{BEB24FA8-B205-4E80-A2D5-FCA226A496AC}" dt="2022-11-15T06:46:45.857" v="1818" actId="1076"/>
          <ac:spMkLst>
            <pc:docMk/>
            <pc:sldMk cId="2959014813" sldId="257349"/>
            <ac:spMk id="198" creationId="{6FD53584-7FED-2086-C233-B8BF19B07A09}"/>
          </ac:spMkLst>
        </pc:spChg>
        <pc:grpChg chg="del mod">
          <ac:chgData name="Andrew McGregor" userId="834fac37-a377-41c0-a63d-0c534f1948b9" providerId="ADAL" clId="{BEB24FA8-B205-4E80-A2D5-FCA226A496AC}" dt="2022-11-15T05:14:56.405" v="660"/>
          <ac:grpSpMkLst>
            <pc:docMk/>
            <pc:sldMk cId="2959014813" sldId="257349"/>
            <ac:grpSpMk id="8" creationId="{0110CB50-ECD4-4951-D5D4-67F349B8BD9C}"/>
          </ac:grpSpMkLst>
        </pc:grpChg>
        <pc:grpChg chg="del mod">
          <ac:chgData name="Andrew McGregor" userId="834fac37-a377-41c0-a63d-0c534f1948b9" providerId="ADAL" clId="{BEB24FA8-B205-4E80-A2D5-FCA226A496AC}" dt="2022-11-15T05:14:56.403" v="657"/>
          <ac:grpSpMkLst>
            <pc:docMk/>
            <pc:sldMk cId="2959014813" sldId="257349"/>
            <ac:grpSpMk id="25" creationId="{2AC2302E-5CAC-95C3-8904-9BF052896310}"/>
          </ac:grpSpMkLst>
        </pc:grpChg>
        <pc:picChg chg="mod">
          <ac:chgData name="Andrew McGregor" userId="834fac37-a377-41c0-a63d-0c534f1948b9" providerId="ADAL" clId="{BEB24FA8-B205-4E80-A2D5-FCA226A496AC}" dt="2022-11-15T06:46:31.777" v="1811" actId="1037"/>
          <ac:picMkLst>
            <pc:docMk/>
            <pc:sldMk cId="2959014813" sldId="257349"/>
            <ac:picMk id="7" creationId="{6593AF09-626A-4FB4-2C27-25454811B2D4}"/>
          </ac:picMkLst>
        </pc:picChg>
        <pc:picChg chg="mod">
          <ac:chgData name="Andrew McGregor" userId="834fac37-a377-41c0-a63d-0c534f1948b9" providerId="ADAL" clId="{BEB24FA8-B205-4E80-A2D5-FCA226A496AC}" dt="2022-11-15T06:48:37.289" v="1866" actId="1076"/>
          <ac:picMkLst>
            <pc:docMk/>
            <pc:sldMk cId="2959014813" sldId="257349"/>
            <ac:picMk id="14" creationId="{EC4C4FD7-BC84-6699-3A77-214B3ABFF594}"/>
          </ac:picMkLst>
        </pc:picChg>
        <pc:picChg chg="mod">
          <ac:chgData name="Andrew McGregor" userId="834fac37-a377-41c0-a63d-0c534f1948b9" providerId="ADAL" clId="{BEB24FA8-B205-4E80-A2D5-FCA226A496AC}" dt="2022-11-15T06:47:08.088" v="1823" actId="1076"/>
          <ac:picMkLst>
            <pc:docMk/>
            <pc:sldMk cId="2959014813" sldId="257349"/>
            <ac:picMk id="17" creationId="{AFD9DC5C-3ED1-0363-573E-61B326100122}"/>
          </ac:picMkLst>
        </pc:picChg>
        <pc:picChg chg="mod">
          <ac:chgData name="Andrew McGregor" userId="834fac37-a377-41c0-a63d-0c534f1948b9" providerId="ADAL" clId="{BEB24FA8-B205-4E80-A2D5-FCA226A496AC}" dt="2022-11-15T06:46:31.777" v="1811" actId="1037"/>
          <ac:picMkLst>
            <pc:docMk/>
            <pc:sldMk cId="2959014813" sldId="257349"/>
            <ac:picMk id="26" creationId="{DC97CC0A-ECD2-6B65-F9D4-21BC16489FE0}"/>
          </ac:picMkLst>
        </pc:picChg>
        <pc:picChg chg="mod">
          <ac:chgData name="Andrew McGregor" userId="834fac37-a377-41c0-a63d-0c534f1948b9" providerId="ADAL" clId="{BEB24FA8-B205-4E80-A2D5-FCA226A496AC}" dt="2022-11-15T06:46:31.777" v="1811" actId="1037"/>
          <ac:picMkLst>
            <pc:docMk/>
            <pc:sldMk cId="2959014813" sldId="257349"/>
            <ac:picMk id="27" creationId="{67CB4F8F-B0A0-9FA2-8E9B-B48AB6874755}"/>
          </ac:picMkLst>
        </pc:picChg>
        <pc:picChg chg="mod">
          <ac:chgData name="Andrew McGregor" userId="834fac37-a377-41c0-a63d-0c534f1948b9" providerId="ADAL" clId="{BEB24FA8-B205-4E80-A2D5-FCA226A496AC}" dt="2022-11-15T06:46:31.777" v="1811" actId="1037"/>
          <ac:picMkLst>
            <pc:docMk/>
            <pc:sldMk cId="2959014813" sldId="257349"/>
            <ac:picMk id="28" creationId="{003C777C-6926-C215-9C7E-B52203AC7797}"/>
          </ac:picMkLst>
        </pc:picChg>
        <pc:picChg chg="add mod">
          <ac:chgData name="Andrew McGregor" userId="834fac37-a377-41c0-a63d-0c534f1948b9" providerId="ADAL" clId="{BEB24FA8-B205-4E80-A2D5-FCA226A496AC}" dt="2022-11-15T06:35:06.713" v="1651" actId="1076"/>
          <ac:picMkLst>
            <pc:docMk/>
            <pc:sldMk cId="2959014813" sldId="257349"/>
            <ac:picMk id="30" creationId="{681248C0-699D-4D61-C706-213D69F88F95}"/>
          </ac:picMkLst>
        </pc:picChg>
        <pc:picChg chg="mod">
          <ac:chgData name="Andrew McGregor" userId="834fac37-a377-41c0-a63d-0c534f1948b9" providerId="ADAL" clId="{BEB24FA8-B205-4E80-A2D5-FCA226A496AC}" dt="2022-11-15T06:52:23.674" v="1969" actId="1076"/>
          <ac:picMkLst>
            <pc:docMk/>
            <pc:sldMk cId="2959014813" sldId="257349"/>
            <ac:picMk id="31" creationId="{A7183FDA-514B-F623-1CB1-FEE99D646872}"/>
          </ac:picMkLst>
        </pc:picChg>
        <pc:picChg chg="mod">
          <ac:chgData name="Andrew McGregor" userId="834fac37-a377-41c0-a63d-0c534f1948b9" providerId="ADAL" clId="{BEB24FA8-B205-4E80-A2D5-FCA226A496AC}" dt="2022-11-15T06:51:50.207" v="1960" actId="1076"/>
          <ac:picMkLst>
            <pc:docMk/>
            <pc:sldMk cId="2959014813" sldId="257349"/>
            <ac:picMk id="33" creationId="{F0AD6E5B-B944-4EF9-C129-04CC855685AF}"/>
          </ac:picMkLst>
        </pc:picChg>
        <pc:picChg chg="add mod">
          <ac:chgData name="Andrew McGregor" userId="834fac37-a377-41c0-a63d-0c534f1948b9" providerId="ADAL" clId="{BEB24FA8-B205-4E80-A2D5-FCA226A496AC}" dt="2022-11-15T06:51:52.892" v="1961" actId="1076"/>
          <ac:picMkLst>
            <pc:docMk/>
            <pc:sldMk cId="2959014813" sldId="257349"/>
            <ac:picMk id="36" creationId="{B6126638-4BE8-6C0A-0F70-476CCE6582A6}"/>
          </ac:picMkLst>
        </pc:picChg>
        <pc:picChg chg="add mod">
          <ac:chgData name="Andrew McGregor" userId="834fac37-a377-41c0-a63d-0c534f1948b9" providerId="ADAL" clId="{BEB24FA8-B205-4E80-A2D5-FCA226A496AC}" dt="2022-11-15T06:49:50.581" v="1891" actId="1076"/>
          <ac:picMkLst>
            <pc:docMk/>
            <pc:sldMk cId="2959014813" sldId="257349"/>
            <ac:picMk id="39" creationId="{D6D11C38-38D2-B46D-2888-10D3A589178D}"/>
          </ac:picMkLst>
        </pc:picChg>
        <pc:picChg chg="mod">
          <ac:chgData name="Andrew McGregor" userId="834fac37-a377-41c0-a63d-0c534f1948b9" providerId="ADAL" clId="{BEB24FA8-B205-4E80-A2D5-FCA226A496AC}" dt="2022-11-15T06:48:27.666" v="1864" actId="1076"/>
          <ac:picMkLst>
            <pc:docMk/>
            <pc:sldMk cId="2959014813" sldId="257349"/>
            <ac:picMk id="40" creationId="{186E6DED-2236-C8F4-A2D6-2DB45D2902A5}"/>
          </ac:picMkLst>
        </pc:picChg>
        <pc:picChg chg="add mod">
          <ac:chgData name="Andrew McGregor" userId="834fac37-a377-41c0-a63d-0c534f1948b9" providerId="ADAL" clId="{BEB24FA8-B205-4E80-A2D5-FCA226A496AC}" dt="2022-11-15T06:51:54.510" v="1962" actId="1076"/>
          <ac:picMkLst>
            <pc:docMk/>
            <pc:sldMk cId="2959014813" sldId="257349"/>
            <ac:picMk id="47" creationId="{9318B829-10E6-FD66-DB36-82BCBDC1256A}"/>
          </ac:picMkLst>
        </pc:picChg>
        <pc:picChg chg="add mod">
          <ac:chgData name="Andrew McGregor" userId="834fac37-a377-41c0-a63d-0c534f1948b9" providerId="ADAL" clId="{BEB24FA8-B205-4E80-A2D5-FCA226A496AC}" dt="2022-11-15T06:52:22.146" v="1968" actId="1076"/>
          <ac:picMkLst>
            <pc:docMk/>
            <pc:sldMk cId="2959014813" sldId="257349"/>
            <ac:picMk id="51" creationId="{85158329-4236-761E-2B93-B50DEAFCEFCA}"/>
          </ac:picMkLst>
        </pc:picChg>
        <pc:picChg chg="mod">
          <ac:chgData name="Andrew McGregor" userId="834fac37-a377-41c0-a63d-0c534f1948b9" providerId="ADAL" clId="{BEB24FA8-B205-4E80-A2D5-FCA226A496AC}" dt="2022-11-15T06:46:31.777" v="1811" actId="1037"/>
          <ac:picMkLst>
            <pc:docMk/>
            <pc:sldMk cId="2959014813" sldId="257349"/>
            <ac:picMk id="101" creationId="{E8507EF4-474A-93BB-752F-DD598D9C4AF8}"/>
          </ac:picMkLst>
        </pc:picChg>
        <pc:picChg chg="mod">
          <ac:chgData name="Andrew McGregor" userId="834fac37-a377-41c0-a63d-0c534f1948b9" providerId="ADAL" clId="{BEB24FA8-B205-4E80-A2D5-FCA226A496AC}" dt="2022-11-15T06:46:31.777" v="1811" actId="1037"/>
          <ac:picMkLst>
            <pc:docMk/>
            <pc:sldMk cId="2959014813" sldId="257349"/>
            <ac:picMk id="103" creationId="{9C63C422-92D6-505A-B5B6-E119D63A279C}"/>
          </ac:picMkLst>
        </pc:picChg>
        <pc:picChg chg="mod">
          <ac:chgData name="Andrew McGregor" userId="834fac37-a377-41c0-a63d-0c534f1948b9" providerId="ADAL" clId="{BEB24FA8-B205-4E80-A2D5-FCA226A496AC}" dt="2022-11-15T06:47:01.503" v="1821" actId="1076"/>
          <ac:picMkLst>
            <pc:docMk/>
            <pc:sldMk cId="2959014813" sldId="257349"/>
            <ac:picMk id="195" creationId="{E1B9F059-116A-D62A-4A11-3476AB02E05E}"/>
          </ac:picMkLst>
        </pc:picChg>
        <pc:inkChg chg="add del mod">
          <ac:chgData name="Andrew McGregor" userId="834fac37-a377-41c0-a63d-0c534f1948b9" providerId="ADAL" clId="{BEB24FA8-B205-4E80-A2D5-FCA226A496AC}" dt="2022-11-15T05:14:56.405" v="660"/>
          <ac:inkMkLst>
            <pc:docMk/>
            <pc:sldMk cId="2959014813" sldId="257349"/>
            <ac:inkMk id="4" creationId="{2E75A8BD-06E9-3D9C-07EA-71F52EDF0F0E}"/>
          </ac:inkMkLst>
        </pc:inkChg>
        <pc:inkChg chg="add del mod">
          <ac:chgData name="Andrew McGregor" userId="834fac37-a377-41c0-a63d-0c534f1948b9" providerId="ADAL" clId="{BEB24FA8-B205-4E80-A2D5-FCA226A496AC}" dt="2022-11-15T05:14:56.405" v="661"/>
          <ac:inkMkLst>
            <pc:docMk/>
            <pc:sldMk cId="2959014813" sldId="257349"/>
            <ac:inkMk id="6" creationId="{C53A1942-4D0E-9A21-5022-B524F0C4FA6D}"/>
          </ac:inkMkLst>
        </pc:inkChg>
        <pc:inkChg chg="add del">
          <ac:chgData name="Andrew McGregor" userId="834fac37-a377-41c0-a63d-0c534f1948b9" providerId="ADAL" clId="{BEB24FA8-B205-4E80-A2D5-FCA226A496AC}" dt="2022-11-15T05:14:56.404" v="659"/>
          <ac:inkMkLst>
            <pc:docMk/>
            <pc:sldMk cId="2959014813" sldId="257349"/>
            <ac:inkMk id="9" creationId="{407E6589-A877-5446-53A7-6E69D120E88C}"/>
          </ac:inkMkLst>
        </pc:inkChg>
        <pc:inkChg chg="add del mod">
          <ac:chgData name="Andrew McGregor" userId="834fac37-a377-41c0-a63d-0c534f1948b9" providerId="ADAL" clId="{BEB24FA8-B205-4E80-A2D5-FCA226A496AC}" dt="2022-11-15T05:14:56.403" v="657"/>
          <ac:inkMkLst>
            <pc:docMk/>
            <pc:sldMk cId="2959014813" sldId="257349"/>
            <ac:inkMk id="10" creationId="{1D977807-E4CB-1A7D-E299-6C88FAA8DB6A}"/>
          </ac:inkMkLst>
        </pc:inkChg>
        <pc:inkChg chg="add del mod">
          <ac:chgData name="Andrew McGregor" userId="834fac37-a377-41c0-a63d-0c534f1948b9" providerId="ADAL" clId="{BEB24FA8-B205-4E80-A2D5-FCA226A496AC}" dt="2022-11-15T05:14:56.404" v="658"/>
          <ac:inkMkLst>
            <pc:docMk/>
            <pc:sldMk cId="2959014813" sldId="257349"/>
            <ac:inkMk id="12" creationId="{81F324A8-6608-D008-E39F-C81EF0AB9D63}"/>
          </ac:inkMkLst>
        </pc:inkChg>
      </pc:sldChg>
      <pc:sldChg chg="modSp mod ord">
        <pc:chgData name="Andrew McGregor" userId="834fac37-a377-41c0-a63d-0c534f1948b9" providerId="ADAL" clId="{BEB24FA8-B205-4E80-A2D5-FCA226A496AC}" dt="2022-11-15T07:05:35.816" v="2562"/>
        <pc:sldMkLst>
          <pc:docMk/>
          <pc:sldMk cId="336081732" sldId="257352"/>
        </pc:sldMkLst>
        <pc:spChg chg="mod">
          <ac:chgData name="Andrew McGregor" userId="834fac37-a377-41c0-a63d-0c534f1948b9" providerId="ADAL" clId="{BEB24FA8-B205-4E80-A2D5-FCA226A496AC}" dt="2022-11-15T07:03:55.905" v="2508" actId="1076"/>
          <ac:spMkLst>
            <pc:docMk/>
            <pc:sldMk cId="336081732" sldId="257352"/>
            <ac:spMk id="3" creationId="{E808F515-8E2E-FD6E-0F8D-A0A9152F4E0C}"/>
          </ac:spMkLst>
        </pc:spChg>
        <pc:spChg chg="mod">
          <ac:chgData name="Andrew McGregor" userId="834fac37-a377-41c0-a63d-0c534f1948b9" providerId="ADAL" clId="{BEB24FA8-B205-4E80-A2D5-FCA226A496AC}" dt="2022-11-15T07:04:00.752" v="2509" actId="1076"/>
          <ac:spMkLst>
            <pc:docMk/>
            <pc:sldMk cId="336081732" sldId="257352"/>
            <ac:spMk id="4" creationId="{2DAF1A77-B526-1877-A079-F52E66F8AF70}"/>
          </ac:spMkLst>
        </pc:spChg>
        <pc:graphicFrameChg chg="mod modGraphic">
          <ac:chgData name="Andrew McGregor" userId="834fac37-a377-41c0-a63d-0c534f1948b9" providerId="ADAL" clId="{BEB24FA8-B205-4E80-A2D5-FCA226A496AC}" dt="2022-11-15T07:05:21.073" v="2556"/>
          <ac:graphicFrameMkLst>
            <pc:docMk/>
            <pc:sldMk cId="336081732" sldId="257352"/>
            <ac:graphicFrameMk id="2" creationId="{6AC3609E-7215-F5BC-1430-63C39E13B8DA}"/>
          </ac:graphicFrameMkLst>
        </pc:graphicFrameChg>
      </pc:sldChg>
      <pc:sldChg chg="modSp mod">
        <pc:chgData name="Andrew McGregor" userId="834fac37-a377-41c0-a63d-0c534f1948b9" providerId="ADAL" clId="{BEB24FA8-B205-4E80-A2D5-FCA226A496AC}" dt="2022-11-15T05:57:16.253" v="773" actId="20577"/>
        <pc:sldMkLst>
          <pc:docMk/>
          <pc:sldMk cId="1757435920" sldId="2076137719"/>
        </pc:sldMkLst>
        <pc:spChg chg="mod">
          <ac:chgData name="Andrew McGregor" userId="834fac37-a377-41c0-a63d-0c534f1948b9" providerId="ADAL" clId="{BEB24FA8-B205-4E80-A2D5-FCA226A496AC}" dt="2022-11-15T05:57:16.253" v="773" actId="20577"/>
          <ac:spMkLst>
            <pc:docMk/>
            <pc:sldMk cId="1757435920" sldId="2076137719"/>
            <ac:spMk id="11" creationId="{1F00B5D4-A188-A915-D976-520D2A5A6147}"/>
          </ac:spMkLst>
        </pc:spChg>
      </pc:sldChg>
      <pc:sldChg chg="ord">
        <pc:chgData name="Andrew McGregor" userId="834fac37-a377-41c0-a63d-0c534f1948b9" providerId="ADAL" clId="{BEB24FA8-B205-4E80-A2D5-FCA226A496AC}" dt="2022-11-15T07:06:25.075" v="2568"/>
        <pc:sldMkLst>
          <pc:docMk/>
          <pc:sldMk cId="4192211899" sldId="2076137720"/>
        </pc:sldMkLst>
      </pc:sldChg>
      <pc:sldChg chg="addSp delSp modSp mod">
        <pc:chgData name="Andrew McGregor" userId="834fac37-a377-41c0-a63d-0c534f1948b9" providerId="ADAL" clId="{BEB24FA8-B205-4E80-A2D5-FCA226A496AC}" dt="2022-11-15T06:58:06.535" v="2125" actId="14100"/>
        <pc:sldMkLst>
          <pc:docMk/>
          <pc:sldMk cId="277530944" sldId="2076137723"/>
        </pc:sldMkLst>
        <pc:spChg chg="add del mod">
          <ac:chgData name="Andrew McGregor" userId="834fac37-a377-41c0-a63d-0c534f1948b9" providerId="ADAL" clId="{BEB24FA8-B205-4E80-A2D5-FCA226A496AC}" dt="2022-11-15T06:16:51.993" v="1184" actId="478"/>
          <ac:spMkLst>
            <pc:docMk/>
            <pc:sldMk cId="277530944" sldId="2076137723"/>
            <ac:spMk id="33" creationId="{D54FBE84-DE55-9843-7098-B217B6089F60}"/>
          </ac:spMkLst>
        </pc:spChg>
        <pc:spChg chg="add mod">
          <ac:chgData name="Andrew McGregor" userId="834fac37-a377-41c0-a63d-0c534f1948b9" providerId="ADAL" clId="{BEB24FA8-B205-4E80-A2D5-FCA226A496AC}" dt="2022-11-15T06:17:51.097" v="1239" actId="14100"/>
          <ac:spMkLst>
            <pc:docMk/>
            <pc:sldMk cId="277530944" sldId="2076137723"/>
            <ac:spMk id="34" creationId="{746D2A82-9A53-9A19-E7F0-DA8CA9D10249}"/>
          </ac:spMkLst>
        </pc:spChg>
        <pc:spChg chg="add mod">
          <ac:chgData name="Andrew McGregor" userId="834fac37-a377-41c0-a63d-0c534f1948b9" providerId="ADAL" clId="{BEB24FA8-B205-4E80-A2D5-FCA226A496AC}" dt="2022-11-15T06:17:58.576" v="1240" actId="14100"/>
          <ac:spMkLst>
            <pc:docMk/>
            <pc:sldMk cId="277530944" sldId="2076137723"/>
            <ac:spMk id="35" creationId="{7FD51ACB-F217-B227-6FAE-828324484E96}"/>
          </ac:spMkLst>
        </pc:spChg>
        <pc:grpChg chg="del mod">
          <ac:chgData name="Andrew McGregor" userId="834fac37-a377-41c0-a63d-0c534f1948b9" providerId="ADAL" clId="{BEB24FA8-B205-4E80-A2D5-FCA226A496AC}" dt="2022-11-15T05:36:28.607" v="690"/>
          <ac:grpSpMkLst>
            <pc:docMk/>
            <pc:sldMk cId="277530944" sldId="2076137723"/>
            <ac:grpSpMk id="6" creationId="{2D2F69FE-0C6E-DED7-34A3-A3FFBD3ED1A2}"/>
          </ac:grpSpMkLst>
        </pc:grpChg>
        <pc:grpChg chg="del mod">
          <ac:chgData name="Andrew McGregor" userId="834fac37-a377-41c0-a63d-0c534f1948b9" providerId="ADAL" clId="{BEB24FA8-B205-4E80-A2D5-FCA226A496AC}" dt="2022-11-15T05:36:28.607" v="694"/>
          <ac:grpSpMkLst>
            <pc:docMk/>
            <pc:sldMk cId="277530944" sldId="2076137723"/>
            <ac:grpSpMk id="9" creationId="{2D1AB0E5-A1B6-17D0-4FD6-9CC2BAD3D7C3}"/>
          </ac:grpSpMkLst>
        </pc:grpChg>
        <pc:grpChg chg="del mod">
          <ac:chgData name="Andrew McGregor" userId="834fac37-a377-41c0-a63d-0c534f1948b9" providerId="ADAL" clId="{BEB24FA8-B205-4E80-A2D5-FCA226A496AC}" dt="2022-11-15T05:36:28.606" v="689"/>
          <ac:grpSpMkLst>
            <pc:docMk/>
            <pc:sldMk cId="277530944" sldId="2076137723"/>
            <ac:grpSpMk id="14" creationId="{2E58A5C6-1AE8-28E2-13ED-CCCF8C84E570}"/>
          </ac:grpSpMkLst>
        </pc:grpChg>
        <pc:grpChg chg="del mod">
          <ac:chgData name="Andrew McGregor" userId="834fac37-a377-41c0-a63d-0c534f1948b9" providerId="ADAL" clId="{BEB24FA8-B205-4E80-A2D5-FCA226A496AC}" dt="2022-11-15T05:36:28.607" v="693"/>
          <ac:grpSpMkLst>
            <pc:docMk/>
            <pc:sldMk cId="277530944" sldId="2076137723"/>
            <ac:grpSpMk id="15" creationId="{FC8B5304-05BF-5FCF-BF5B-3DE5A5296F0A}"/>
          </ac:grpSpMkLst>
        </pc:grpChg>
        <pc:grpChg chg="del mod">
          <ac:chgData name="Andrew McGregor" userId="834fac37-a377-41c0-a63d-0c534f1948b9" providerId="ADAL" clId="{BEB24FA8-B205-4E80-A2D5-FCA226A496AC}" dt="2022-11-15T05:39:48.659" v="704"/>
          <ac:grpSpMkLst>
            <pc:docMk/>
            <pc:sldMk cId="277530944" sldId="2076137723"/>
            <ac:grpSpMk id="21" creationId="{78E47E56-52C3-D466-2048-8082355E859D}"/>
          </ac:grpSpMkLst>
        </pc:grpChg>
        <pc:grpChg chg="mod">
          <ac:chgData name="Andrew McGregor" userId="834fac37-a377-41c0-a63d-0c534f1948b9" providerId="ADAL" clId="{BEB24FA8-B205-4E80-A2D5-FCA226A496AC}" dt="2022-11-15T05:37:19.614" v="701"/>
          <ac:grpSpMkLst>
            <pc:docMk/>
            <pc:sldMk cId="277530944" sldId="2076137723"/>
            <ac:grpSpMk id="24" creationId="{515F574E-5AEE-1909-F4D5-906E5D08EE38}"/>
          </ac:grpSpMkLst>
        </pc:grpChg>
        <pc:grpChg chg="del mod">
          <ac:chgData name="Andrew McGregor" userId="834fac37-a377-41c0-a63d-0c534f1948b9" providerId="ADAL" clId="{BEB24FA8-B205-4E80-A2D5-FCA226A496AC}" dt="2022-11-15T05:39:52.098" v="706"/>
          <ac:grpSpMkLst>
            <pc:docMk/>
            <pc:sldMk cId="277530944" sldId="2076137723"/>
            <ac:grpSpMk id="26" creationId="{7772CB1B-67E2-C8A9-60C4-5EA66C83A2B1}"/>
          </ac:grpSpMkLst>
        </pc:grpChg>
        <pc:grpChg chg="del mod">
          <ac:chgData name="Andrew McGregor" userId="834fac37-a377-41c0-a63d-0c534f1948b9" providerId="ADAL" clId="{BEB24FA8-B205-4E80-A2D5-FCA226A496AC}" dt="2022-11-15T06:16:30.544" v="1178"/>
          <ac:grpSpMkLst>
            <pc:docMk/>
            <pc:sldMk cId="277530944" sldId="2076137723"/>
            <ac:grpSpMk id="32" creationId="{5E9D4D90-A69D-7E69-E35A-31610DFA6D22}"/>
          </ac:grpSpMkLst>
        </pc:grpChg>
        <pc:inkChg chg="add del mod">
          <ac:chgData name="Andrew McGregor" userId="834fac37-a377-41c0-a63d-0c534f1948b9" providerId="ADAL" clId="{BEB24FA8-B205-4E80-A2D5-FCA226A496AC}" dt="2022-11-15T05:36:28.607" v="691"/>
          <ac:inkMkLst>
            <pc:docMk/>
            <pc:sldMk cId="277530944" sldId="2076137723"/>
            <ac:inkMk id="2" creationId="{935BF304-A60D-1638-998F-6B6C941712F8}"/>
          </ac:inkMkLst>
        </pc:inkChg>
        <pc:inkChg chg="add del">
          <ac:chgData name="Andrew McGregor" userId="834fac37-a377-41c0-a63d-0c534f1948b9" providerId="ADAL" clId="{BEB24FA8-B205-4E80-A2D5-FCA226A496AC}" dt="2022-11-14T23:02:25.500" v="304"/>
          <ac:inkMkLst>
            <pc:docMk/>
            <pc:sldMk cId="277530944" sldId="2076137723"/>
            <ac:inkMk id="2" creationId="{B665A60D-7C6E-07AF-5396-348CDCE06033}"/>
          </ac:inkMkLst>
        </pc:inkChg>
        <pc:inkChg chg="add del mod">
          <ac:chgData name="Andrew McGregor" userId="834fac37-a377-41c0-a63d-0c534f1948b9" providerId="ADAL" clId="{BEB24FA8-B205-4E80-A2D5-FCA226A496AC}" dt="2022-11-15T05:36:28.607" v="690"/>
          <ac:inkMkLst>
            <pc:docMk/>
            <pc:sldMk cId="277530944" sldId="2076137723"/>
            <ac:inkMk id="3" creationId="{14A4B36E-E97E-62B9-959C-20223D09EC4B}"/>
          </ac:inkMkLst>
        </pc:inkChg>
        <pc:inkChg chg="add del mod">
          <ac:chgData name="Andrew McGregor" userId="834fac37-a377-41c0-a63d-0c534f1948b9" providerId="ADAL" clId="{BEB24FA8-B205-4E80-A2D5-FCA226A496AC}" dt="2022-11-15T05:36:28.608" v="696"/>
          <ac:inkMkLst>
            <pc:docMk/>
            <pc:sldMk cId="277530944" sldId="2076137723"/>
            <ac:inkMk id="7" creationId="{DEB43FF0-61DC-1513-314C-60261605C4F1}"/>
          </ac:inkMkLst>
        </pc:inkChg>
        <pc:inkChg chg="add del mod">
          <ac:chgData name="Andrew McGregor" userId="834fac37-a377-41c0-a63d-0c534f1948b9" providerId="ADAL" clId="{BEB24FA8-B205-4E80-A2D5-FCA226A496AC}" dt="2022-11-15T05:36:28.607" v="694"/>
          <ac:inkMkLst>
            <pc:docMk/>
            <pc:sldMk cId="277530944" sldId="2076137723"/>
            <ac:inkMk id="8" creationId="{928CF238-395A-819A-AAE8-25AC59F63C1F}"/>
          </ac:inkMkLst>
        </pc:inkChg>
        <pc:inkChg chg="add del mod">
          <ac:chgData name="Andrew McGregor" userId="834fac37-a377-41c0-a63d-0c534f1948b9" providerId="ADAL" clId="{BEB24FA8-B205-4E80-A2D5-FCA226A496AC}" dt="2022-11-15T05:36:28.607" v="693"/>
          <ac:inkMkLst>
            <pc:docMk/>
            <pc:sldMk cId="277530944" sldId="2076137723"/>
            <ac:inkMk id="10" creationId="{22655EB8-14FF-8847-42BC-F772E41975FD}"/>
          </ac:inkMkLst>
        </pc:inkChg>
        <pc:inkChg chg="add del mod">
          <ac:chgData name="Andrew McGregor" userId="834fac37-a377-41c0-a63d-0c534f1948b9" providerId="ADAL" clId="{BEB24FA8-B205-4E80-A2D5-FCA226A496AC}" dt="2022-11-15T05:36:28.608" v="695"/>
          <ac:inkMkLst>
            <pc:docMk/>
            <pc:sldMk cId="277530944" sldId="2076137723"/>
            <ac:inkMk id="11" creationId="{2B6B58E5-95F3-D02C-1424-3D879F4B3610}"/>
          </ac:inkMkLst>
        </pc:inkChg>
        <pc:inkChg chg="add del mod">
          <ac:chgData name="Andrew McGregor" userId="834fac37-a377-41c0-a63d-0c534f1948b9" providerId="ADAL" clId="{BEB24FA8-B205-4E80-A2D5-FCA226A496AC}" dt="2022-11-15T05:36:28.607" v="692"/>
          <ac:inkMkLst>
            <pc:docMk/>
            <pc:sldMk cId="277530944" sldId="2076137723"/>
            <ac:inkMk id="12" creationId="{80FCF31C-4A86-4F09-0346-73B450E3FDCE}"/>
          </ac:inkMkLst>
        </pc:inkChg>
        <pc:inkChg chg="add del mod">
          <ac:chgData name="Andrew McGregor" userId="834fac37-a377-41c0-a63d-0c534f1948b9" providerId="ADAL" clId="{BEB24FA8-B205-4E80-A2D5-FCA226A496AC}" dt="2022-11-15T05:36:28.606" v="689"/>
          <ac:inkMkLst>
            <pc:docMk/>
            <pc:sldMk cId="277530944" sldId="2076137723"/>
            <ac:inkMk id="13" creationId="{477F7559-6E0E-8158-F512-38FBA11F157D}"/>
          </ac:inkMkLst>
        </pc:inkChg>
        <pc:inkChg chg="add del">
          <ac:chgData name="Andrew McGregor" userId="834fac37-a377-41c0-a63d-0c534f1948b9" providerId="ADAL" clId="{BEB24FA8-B205-4E80-A2D5-FCA226A496AC}" dt="2022-11-15T05:36:23.099" v="688"/>
          <ac:inkMkLst>
            <pc:docMk/>
            <pc:sldMk cId="277530944" sldId="2076137723"/>
            <ac:inkMk id="16" creationId="{B5CDC799-E6A9-9CF4-75E7-9799436E5B76}"/>
          </ac:inkMkLst>
        </pc:inkChg>
        <pc:inkChg chg="add del">
          <ac:chgData name="Andrew McGregor" userId="834fac37-a377-41c0-a63d-0c534f1948b9" providerId="ADAL" clId="{BEB24FA8-B205-4E80-A2D5-FCA226A496AC}" dt="2022-11-15T05:36:23.099" v="686"/>
          <ac:inkMkLst>
            <pc:docMk/>
            <pc:sldMk cId="277530944" sldId="2076137723"/>
            <ac:inkMk id="17" creationId="{7F5BDBE8-BAAB-8313-AB42-CCDDAB032424}"/>
          </ac:inkMkLst>
        </pc:inkChg>
        <pc:inkChg chg="add del">
          <ac:chgData name="Andrew McGregor" userId="834fac37-a377-41c0-a63d-0c534f1948b9" providerId="ADAL" clId="{BEB24FA8-B205-4E80-A2D5-FCA226A496AC}" dt="2022-11-15T05:36:23.099" v="687"/>
          <ac:inkMkLst>
            <pc:docMk/>
            <pc:sldMk cId="277530944" sldId="2076137723"/>
            <ac:inkMk id="18" creationId="{3AEFA95D-40CE-CBF6-B46E-6DE51CB03E29}"/>
          </ac:inkMkLst>
        </pc:inkChg>
        <pc:inkChg chg="add del mod">
          <ac:chgData name="Andrew McGregor" userId="834fac37-a377-41c0-a63d-0c534f1948b9" providerId="ADAL" clId="{BEB24FA8-B205-4E80-A2D5-FCA226A496AC}" dt="2022-11-15T05:39:52.098" v="705"/>
          <ac:inkMkLst>
            <pc:docMk/>
            <pc:sldMk cId="277530944" sldId="2076137723"/>
            <ac:inkMk id="19" creationId="{F9DFA541-6A1E-E45D-98F4-4632A40D0234}"/>
          </ac:inkMkLst>
        </pc:inkChg>
        <pc:inkChg chg="add del mod">
          <ac:chgData name="Andrew McGregor" userId="834fac37-a377-41c0-a63d-0c534f1948b9" providerId="ADAL" clId="{BEB24FA8-B205-4E80-A2D5-FCA226A496AC}" dt="2022-11-15T05:39:52.098" v="706"/>
          <ac:inkMkLst>
            <pc:docMk/>
            <pc:sldMk cId="277530944" sldId="2076137723"/>
            <ac:inkMk id="20" creationId="{80228236-4F2A-5FEB-E2DB-0058123C55E6}"/>
          </ac:inkMkLst>
        </pc:inkChg>
        <pc:inkChg chg="add del mod">
          <ac:chgData name="Andrew McGregor" userId="834fac37-a377-41c0-a63d-0c534f1948b9" providerId="ADAL" clId="{BEB24FA8-B205-4E80-A2D5-FCA226A496AC}" dt="2022-11-15T05:37:19.994" v="702" actId="9405"/>
          <ac:inkMkLst>
            <pc:docMk/>
            <pc:sldMk cId="277530944" sldId="2076137723"/>
            <ac:inkMk id="22" creationId="{71170117-CC07-1105-A34D-BA673CEBED97}"/>
          </ac:inkMkLst>
        </pc:inkChg>
        <pc:inkChg chg="add del mod">
          <ac:chgData name="Andrew McGregor" userId="834fac37-a377-41c0-a63d-0c534f1948b9" providerId="ADAL" clId="{BEB24FA8-B205-4E80-A2D5-FCA226A496AC}" dt="2022-11-15T05:37:19.614" v="701"/>
          <ac:inkMkLst>
            <pc:docMk/>
            <pc:sldMk cId="277530944" sldId="2076137723"/>
            <ac:inkMk id="23" creationId="{5F73E748-84D4-7D9C-80B2-1C2BF8382EE7}"/>
          </ac:inkMkLst>
        </pc:inkChg>
        <pc:inkChg chg="add del mod">
          <ac:chgData name="Andrew McGregor" userId="834fac37-a377-41c0-a63d-0c534f1948b9" providerId="ADAL" clId="{BEB24FA8-B205-4E80-A2D5-FCA226A496AC}" dt="2022-11-15T05:39:52.098" v="707"/>
          <ac:inkMkLst>
            <pc:docMk/>
            <pc:sldMk cId="277530944" sldId="2076137723"/>
            <ac:inkMk id="25" creationId="{D70441A2-2A4E-183D-DC0E-E278415A50A9}"/>
          </ac:inkMkLst>
        </pc:inkChg>
        <pc:inkChg chg="add del">
          <ac:chgData name="Andrew McGregor" userId="834fac37-a377-41c0-a63d-0c534f1948b9" providerId="ADAL" clId="{BEB24FA8-B205-4E80-A2D5-FCA226A496AC}" dt="2022-11-15T06:16:30.544" v="1176"/>
          <ac:inkMkLst>
            <pc:docMk/>
            <pc:sldMk cId="277530944" sldId="2076137723"/>
            <ac:inkMk id="27" creationId="{D2D05094-517C-AE41-F7CC-C897810541A9}"/>
          </ac:inkMkLst>
        </pc:inkChg>
        <pc:inkChg chg="add del mod">
          <ac:chgData name="Andrew McGregor" userId="834fac37-a377-41c0-a63d-0c534f1948b9" providerId="ADAL" clId="{BEB24FA8-B205-4E80-A2D5-FCA226A496AC}" dt="2022-11-15T06:16:30.543" v="1175"/>
          <ac:inkMkLst>
            <pc:docMk/>
            <pc:sldMk cId="277530944" sldId="2076137723"/>
            <ac:inkMk id="28" creationId="{0E4E0668-98FD-413B-72BD-D290D85A67CF}"/>
          </ac:inkMkLst>
        </pc:inkChg>
        <pc:inkChg chg="add del mod">
          <ac:chgData name="Andrew McGregor" userId="834fac37-a377-41c0-a63d-0c534f1948b9" providerId="ADAL" clId="{BEB24FA8-B205-4E80-A2D5-FCA226A496AC}" dt="2022-11-15T06:16:30.544" v="1179"/>
          <ac:inkMkLst>
            <pc:docMk/>
            <pc:sldMk cId="277530944" sldId="2076137723"/>
            <ac:inkMk id="29" creationId="{41BBD157-F0CA-E9F1-911B-0D17030EB94D}"/>
          </ac:inkMkLst>
        </pc:inkChg>
        <pc:inkChg chg="add del mod">
          <ac:chgData name="Andrew McGregor" userId="834fac37-a377-41c0-a63d-0c534f1948b9" providerId="ADAL" clId="{BEB24FA8-B205-4E80-A2D5-FCA226A496AC}" dt="2022-11-15T06:16:30.544" v="1177"/>
          <ac:inkMkLst>
            <pc:docMk/>
            <pc:sldMk cId="277530944" sldId="2076137723"/>
            <ac:inkMk id="30" creationId="{897509EB-F120-E3B3-E32F-32891B036A52}"/>
          </ac:inkMkLst>
        </pc:inkChg>
        <pc:inkChg chg="add del mod">
          <ac:chgData name="Andrew McGregor" userId="834fac37-a377-41c0-a63d-0c534f1948b9" providerId="ADAL" clId="{BEB24FA8-B205-4E80-A2D5-FCA226A496AC}" dt="2022-11-15T06:16:30.544" v="1178"/>
          <ac:inkMkLst>
            <pc:docMk/>
            <pc:sldMk cId="277530944" sldId="2076137723"/>
            <ac:inkMk id="31" creationId="{92587B03-D716-E481-837B-DA21FAB8F519}"/>
          </ac:inkMkLst>
        </pc:inkChg>
        <pc:cxnChg chg="add mod">
          <ac:chgData name="Andrew McGregor" userId="834fac37-a377-41c0-a63d-0c534f1948b9" providerId="ADAL" clId="{BEB24FA8-B205-4E80-A2D5-FCA226A496AC}" dt="2022-11-15T06:58:06.535" v="2125" actId="14100"/>
          <ac:cxnSpMkLst>
            <pc:docMk/>
            <pc:sldMk cId="277530944" sldId="2076137723"/>
            <ac:cxnSpMk id="4" creationId="{D1BF74EC-AE52-5458-1FD8-BCAC14315FBA}"/>
          </ac:cxnSpMkLst>
        </pc:cxnChg>
      </pc:sldChg>
      <pc:sldChg chg="addSp delSp modSp mod">
        <pc:chgData name="Andrew McGregor" userId="834fac37-a377-41c0-a63d-0c534f1948b9" providerId="ADAL" clId="{BEB24FA8-B205-4E80-A2D5-FCA226A496AC}" dt="2022-11-15T06:38:04.290" v="1766" actId="14100"/>
        <pc:sldMkLst>
          <pc:docMk/>
          <pc:sldMk cId="1426655698" sldId="2076137725"/>
        </pc:sldMkLst>
        <pc:spChg chg="add mod">
          <ac:chgData name="Andrew McGregor" userId="834fac37-a377-41c0-a63d-0c534f1948b9" providerId="ADAL" clId="{BEB24FA8-B205-4E80-A2D5-FCA226A496AC}" dt="2022-11-15T06:38:04.290" v="1766" actId="14100"/>
          <ac:spMkLst>
            <pc:docMk/>
            <pc:sldMk cId="1426655698" sldId="2076137725"/>
            <ac:spMk id="2" creationId="{4F3D75DE-68DC-06B1-62B1-D71B823BD541}"/>
          </ac:spMkLst>
        </pc:spChg>
        <pc:spChg chg="add del mod">
          <ac:chgData name="Andrew McGregor" userId="834fac37-a377-41c0-a63d-0c534f1948b9" providerId="ADAL" clId="{BEB24FA8-B205-4E80-A2D5-FCA226A496AC}" dt="2022-11-15T06:36:17.135" v="1652" actId="478"/>
          <ac:spMkLst>
            <pc:docMk/>
            <pc:sldMk cId="1426655698" sldId="2076137725"/>
            <ac:spMk id="4" creationId="{47654CFA-D495-91C1-5E1B-6C28A7250256}"/>
          </ac:spMkLst>
        </pc:spChg>
        <pc:inkChg chg="add del">
          <ac:chgData name="Andrew McGregor" userId="834fac37-a377-41c0-a63d-0c534f1948b9" providerId="ADAL" clId="{BEB24FA8-B205-4E80-A2D5-FCA226A496AC}" dt="2022-11-14T02:07:09.795" v="6" actId="9405"/>
          <ac:inkMkLst>
            <pc:docMk/>
            <pc:sldMk cId="1426655698" sldId="2076137725"/>
            <ac:inkMk id="2" creationId="{7627AD28-E7DB-E1CD-F55D-8C45B6AE4DF8}"/>
          </ac:inkMkLst>
        </pc:inkChg>
        <pc:inkChg chg="add del">
          <ac:chgData name="Andrew McGregor" userId="834fac37-a377-41c0-a63d-0c534f1948b9" providerId="ADAL" clId="{BEB24FA8-B205-4E80-A2D5-FCA226A496AC}" dt="2022-11-14T02:07:09.302" v="5" actId="9405"/>
          <ac:inkMkLst>
            <pc:docMk/>
            <pc:sldMk cId="1426655698" sldId="2076137725"/>
            <ac:inkMk id="3" creationId="{0ED1C89F-6AC5-CB4A-F977-A6F8572A93BA}"/>
          </ac:inkMkLst>
        </pc:inkChg>
      </pc:sldChg>
      <pc:sldChg chg="addSp delSp modSp mod">
        <pc:chgData name="Andrew McGregor" userId="834fac37-a377-41c0-a63d-0c534f1948b9" providerId="ADAL" clId="{BEB24FA8-B205-4E80-A2D5-FCA226A496AC}" dt="2022-11-15T05:57:35.875" v="775" actId="208"/>
        <pc:sldMkLst>
          <pc:docMk/>
          <pc:sldMk cId="2885560839" sldId="2076137729"/>
        </pc:sldMkLst>
        <pc:spChg chg="add del">
          <ac:chgData name="Andrew McGregor" userId="834fac37-a377-41c0-a63d-0c534f1948b9" providerId="ADAL" clId="{BEB24FA8-B205-4E80-A2D5-FCA226A496AC}" dt="2022-11-14T02:11:43.614" v="64" actId="478"/>
          <ac:spMkLst>
            <pc:docMk/>
            <pc:sldMk cId="2885560839" sldId="2076137729"/>
            <ac:spMk id="2" creationId="{850652FE-D894-C9A3-631B-3B634CBF70C7}"/>
          </ac:spMkLst>
        </pc:spChg>
        <pc:spChg chg="mod">
          <ac:chgData name="Andrew McGregor" userId="834fac37-a377-41c0-a63d-0c534f1948b9" providerId="ADAL" clId="{BEB24FA8-B205-4E80-A2D5-FCA226A496AC}" dt="2022-11-14T23:22:07.799" v="340" actId="207"/>
          <ac:spMkLst>
            <pc:docMk/>
            <pc:sldMk cId="2885560839" sldId="2076137729"/>
            <ac:spMk id="3" creationId="{5A4BCC9C-D697-9A77-B044-C20C1A1FE1BF}"/>
          </ac:spMkLst>
        </pc:spChg>
        <pc:spChg chg="add del mod">
          <ac:chgData name="Andrew McGregor" userId="834fac37-a377-41c0-a63d-0c534f1948b9" providerId="ADAL" clId="{BEB24FA8-B205-4E80-A2D5-FCA226A496AC}" dt="2022-11-14T23:24:33.935" v="460" actId="478"/>
          <ac:spMkLst>
            <pc:docMk/>
            <pc:sldMk cId="2885560839" sldId="2076137729"/>
            <ac:spMk id="19" creationId="{7736063E-12B8-E3CB-B294-47A2D34AF439}"/>
          </ac:spMkLst>
        </pc:spChg>
        <pc:spChg chg="add mod">
          <ac:chgData name="Andrew McGregor" userId="834fac37-a377-41c0-a63d-0c534f1948b9" providerId="ADAL" clId="{BEB24FA8-B205-4E80-A2D5-FCA226A496AC}" dt="2022-11-15T05:57:35.875" v="775" actId="208"/>
          <ac:spMkLst>
            <pc:docMk/>
            <pc:sldMk cId="2885560839" sldId="2076137729"/>
            <ac:spMk id="29" creationId="{40A215EC-A4BA-E122-4D66-2AD003A6C4EB}"/>
          </ac:spMkLst>
        </pc:spChg>
        <pc:spChg chg="add mod">
          <ac:chgData name="Andrew McGregor" userId="834fac37-a377-41c0-a63d-0c534f1948b9" providerId="ADAL" clId="{BEB24FA8-B205-4E80-A2D5-FCA226A496AC}" dt="2022-11-14T23:25:21.209" v="470" actId="14100"/>
          <ac:spMkLst>
            <pc:docMk/>
            <pc:sldMk cId="2885560839" sldId="2076137729"/>
            <ac:spMk id="39" creationId="{AA41070F-B4CB-FCFE-9DDF-E2E01617B90C}"/>
          </ac:spMkLst>
        </pc:spChg>
        <pc:spChg chg="add mod">
          <ac:chgData name="Andrew McGregor" userId="834fac37-a377-41c0-a63d-0c534f1948b9" providerId="ADAL" clId="{BEB24FA8-B205-4E80-A2D5-FCA226A496AC}" dt="2022-11-14T02:26:32.011" v="226" actId="1076"/>
          <ac:spMkLst>
            <pc:docMk/>
            <pc:sldMk cId="2885560839" sldId="2076137729"/>
            <ac:spMk id="41" creationId="{D6546699-A685-4C7B-D71C-650967F2037F}"/>
          </ac:spMkLst>
        </pc:spChg>
        <pc:spChg chg="add del mod">
          <ac:chgData name="Andrew McGregor" userId="834fac37-a377-41c0-a63d-0c534f1948b9" providerId="ADAL" clId="{BEB24FA8-B205-4E80-A2D5-FCA226A496AC}" dt="2022-11-14T23:25:23.210" v="471" actId="478"/>
          <ac:spMkLst>
            <pc:docMk/>
            <pc:sldMk cId="2885560839" sldId="2076137729"/>
            <ac:spMk id="45" creationId="{C20BD389-2F48-910E-B463-FE9289739D71}"/>
          </ac:spMkLst>
        </pc:spChg>
        <pc:spChg chg="add del mod">
          <ac:chgData name="Andrew McGregor" userId="834fac37-a377-41c0-a63d-0c534f1948b9" providerId="ADAL" clId="{BEB24FA8-B205-4E80-A2D5-FCA226A496AC}" dt="2022-11-14T02:15:03.638" v="118"/>
          <ac:spMkLst>
            <pc:docMk/>
            <pc:sldMk cId="2885560839" sldId="2076137729"/>
            <ac:spMk id="46" creationId="{BD93F567-10D4-0850-484F-12839A753982}"/>
          </ac:spMkLst>
        </pc:spChg>
        <pc:spChg chg="add del mod">
          <ac:chgData name="Andrew McGregor" userId="834fac37-a377-41c0-a63d-0c534f1948b9" providerId="ADAL" clId="{BEB24FA8-B205-4E80-A2D5-FCA226A496AC}" dt="2022-11-14T02:16:06.997" v="195" actId="11529"/>
          <ac:spMkLst>
            <pc:docMk/>
            <pc:sldMk cId="2885560839" sldId="2076137729"/>
            <ac:spMk id="48" creationId="{8F4E3CE1-465F-A2E6-C365-8581985C22E5}"/>
          </ac:spMkLst>
        </pc:spChg>
        <pc:spChg chg="add mod ord">
          <ac:chgData name="Andrew McGregor" userId="834fac37-a377-41c0-a63d-0c534f1948b9" providerId="ADAL" clId="{BEB24FA8-B205-4E80-A2D5-FCA226A496AC}" dt="2022-11-14T02:33:43.609" v="228" actId="167"/>
          <ac:spMkLst>
            <pc:docMk/>
            <pc:sldMk cId="2885560839" sldId="2076137729"/>
            <ac:spMk id="49" creationId="{CC7E1B38-2FEE-665B-66D5-40C5B709E154}"/>
          </ac:spMkLst>
        </pc:spChg>
        <pc:spChg chg="add mod">
          <ac:chgData name="Andrew McGregor" userId="834fac37-a377-41c0-a63d-0c534f1948b9" providerId="ADAL" clId="{BEB24FA8-B205-4E80-A2D5-FCA226A496AC}" dt="2022-11-14T02:17:40.895" v="223" actId="1076"/>
          <ac:spMkLst>
            <pc:docMk/>
            <pc:sldMk cId="2885560839" sldId="2076137729"/>
            <ac:spMk id="57" creationId="{F73E1DEA-A82F-02A1-773E-BFE9B638C247}"/>
          </ac:spMkLst>
        </pc:spChg>
        <pc:spChg chg="mod ord">
          <ac:chgData name="Andrew McGregor" userId="834fac37-a377-41c0-a63d-0c534f1948b9" providerId="ADAL" clId="{BEB24FA8-B205-4E80-A2D5-FCA226A496AC}" dt="2022-11-14T23:34:48.103" v="579" actId="14100"/>
          <ac:spMkLst>
            <pc:docMk/>
            <pc:sldMk cId="2885560839" sldId="2076137729"/>
            <ac:spMk id="82" creationId="{EAA3895B-2B7A-744C-F557-4EEFE01FBBAF}"/>
          </ac:spMkLst>
        </pc:spChg>
        <pc:spChg chg="del mod">
          <ac:chgData name="Andrew McGregor" userId="834fac37-a377-41c0-a63d-0c534f1948b9" providerId="ADAL" clId="{BEB24FA8-B205-4E80-A2D5-FCA226A496AC}" dt="2022-11-14T02:17:57.699" v="224" actId="478"/>
          <ac:spMkLst>
            <pc:docMk/>
            <pc:sldMk cId="2885560839" sldId="2076137729"/>
            <ac:spMk id="84" creationId="{F859D8A3-48D2-2A7E-0BBD-4418914E5064}"/>
          </ac:spMkLst>
        </pc:spChg>
        <pc:spChg chg="mod ord">
          <ac:chgData name="Andrew McGregor" userId="834fac37-a377-41c0-a63d-0c534f1948b9" providerId="ADAL" clId="{BEB24FA8-B205-4E80-A2D5-FCA226A496AC}" dt="2022-11-14T23:34:59.398" v="581" actId="14100"/>
          <ac:spMkLst>
            <pc:docMk/>
            <pc:sldMk cId="2885560839" sldId="2076137729"/>
            <ac:spMk id="86" creationId="{4DCCC77C-E30F-BCD6-7571-AB7E12BDBDD9}"/>
          </ac:spMkLst>
        </pc:spChg>
        <pc:spChg chg="mod">
          <ac:chgData name="Andrew McGregor" userId="834fac37-a377-41c0-a63d-0c534f1948b9" providerId="ADAL" clId="{BEB24FA8-B205-4E80-A2D5-FCA226A496AC}" dt="2022-11-14T02:12:01.368" v="68" actId="1076"/>
          <ac:spMkLst>
            <pc:docMk/>
            <pc:sldMk cId="2885560839" sldId="2076137729"/>
            <ac:spMk id="1086" creationId="{FA7048DB-8FE9-5FB6-1602-C8BB7F6E76DB}"/>
          </ac:spMkLst>
        </pc:spChg>
        <pc:spChg chg="mod">
          <ac:chgData name="Andrew McGregor" userId="834fac37-a377-41c0-a63d-0c534f1948b9" providerId="ADAL" clId="{BEB24FA8-B205-4E80-A2D5-FCA226A496AC}" dt="2022-11-14T02:11:42.752" v="62" actId="1076"/>
          <ac:spMkLst>
            <pc:docMk/>
            <pc:sldMk cId="2885560839" sldId="2076137729"/>
            <ac:spMk id="1178" creationId="{DC159281-F04E-B543-A74E-3DBFD9CEF16C}"/>
          </ac:spMkLst>
        </pc:spChg>
        <pc:spChg chg="mod">
          <ac:chgData name="Andrew McGregor" userId="834fac37-a377-41c0-a63d-0c534f1948b9" providerId="ADAL" clId="{BEB24FA8-B205-4E80-A2D5-FCA226A496AC}" dt="2022-11-14T02:11:43.088" v="63" actId="14100"/>
          <ac:spMkLst>
            <pc:docMk/>
            <pc:sldMk cId="2885560839" sldId="2076137729"/>
            <ac:spMk id="1180" creationId="{928B4066-2914-F4A7-40EE-4BB275A502CD}"/>
          </ac:spMkLst>
        </pc:spChg>
        <pc:picChg chg="mod">
          <ac:chgData name="Andrew McGregor" userId="834fac37-a377-41c0-a63d-0c534f1948b9" providerId="ADAL" clId="{BEB24FA8-B205-4E80-A2D5-FCA226A496AC}" dt="2022-11-14T23:35:13.154" v="583" actId="1076"/>
          <ac:picMkLst>
            <pc:docMk/>
            <pc:sldMk cId="2885560839" sldId="2076137729"/>
            <ac:picMk id="38" creationId="{C74E1816-E78D-D0D2-6E11-884AC5BE4169}"/>
          </ac:picMkLst>
        </pc:picChg>
        <pc:picChg chg="ord">
          <ac:chgData name="Andrew McGregor" userId="834fac37-a377-41c0-a63d-0c534f1948b9" providerId="ADAL" clId="{BEB24FA8-B205-4E80-A2D5-FCA226A496AC}" dt="2022-11-14T23:34:10.077" v="576" actId="167"/>
          <ac:picMkLst>
            <pc:docMk/>
            <pc:sldMk cId="2885560839" sldId="2076137729"/>
            <ac:picMk id="40" creationId="{58AD5947-A381-086B-514C-BCAB7829B4FB}"/>
          </ac:picMkLst>
        </pc:picChg>
        <pc:picChg chg="add mod">
          <ac:chgData name="Andrew McGregor" userId="834fac37-a377-41c0-a63d-0c534f1948b9" providerId="ADAL" clId="{BEB24FA8-B205-4E80-A2D5-FCA226A496AC}" dt="2022-11-14T02:11:11.863" v="58" actId="1076"/>
          <ac:picMkLst>
            <pc:docMk/>
            <pc:sldMk cId="2885560839" sldId="2076137729"/>
            <ac:picMk id="43" creationId="{EBC3D15C-21FF-DE5F-4D5C-1E04320DBC7C}"/>
          </ac:picMkLst>
        </pc:picChg>
        <pc:picChg chg="add mod">
          <ac:chgData name="Andrew McGregor" userId="834fac37-a377-41c0-a63d-0c534f1948b9" providerId="ADAL" clId="{BEB24FA8-B205-4E80-A2D5-FCA226A496AC}" dt="2022-11-14T02:12:51.195" v="73" actId="1076"/>
          <ac:picMkLst>
            <pc:docMk/>
            <pc:sldMk cId="2885560839" sldId="2076137729"/>
            <ac:picMk id="44" creationId="{B180D419-3DE8-EE89-FA04-822FD03406D3}"/>
          </ac:picMkLst>
        </pc:picChg>
        <pc:picChg chg="add mod">
          <ac:chgData name="Andrew McGregor" userId="834fac37-a377-41c0-a63d-0c534f1948b9" providerId="ADAL" clId="{BEB24FA8-B205-4E80-A2D5-FCA226A496AC}" dt="2022-11-14T02:16:58.198" v="204" actId="14100"/>
          <ac:picMkLst>
            <pc:docMk/>
            <pc:sldMk cId="2885560839" sldId="2076137729"/>
            <ac:picMk id="50" creationId="{9626A9E2-B96C-4EE1-F59E-67A0CF68056D}"/>
          </ac:picMkLst>
        </pc:picChg>
        <pc:picChg chg="del">
          <ac:chgData name="Andrew McGregor" userId="834fac37-a377-41c0-a63d-0c534f1948b9" providerId="ADAL" clId="{BEB24FA8-B205-4E80-A2D5-FCA226A496AC}" dt="2022-11-14T02:11:52.808" v="65" actId="478"/>
          <ac:picMkLst>
            <pc:docMk/>
            <pc:sldMk cId="2885560839" sldId="2076137729"/>
            <ac:picMk id="51" creationId="{D8058A4A-30FD-6358-A36A-4FF8FE7264C7}"/>
          </ac:picMkLst>
        </pc:picChg>
        <pc:picChg chg="del">
          <ac:chgData name="Andrew McGregor" userId="834fac37-a377-41c0-a63d-0c534f1948b9" providerId="ADAL" clId="{BEB24FA8-B205-4E80-A2D5-FCA226A496AC}" dt="2022-11-14T02:08:33.439" v="18" actId="478"/>
          <ac:picMkLst>
            <pc:docMk/>
            <pc:sldMk cId="2885560839" sldId="2076137729"/>
            <ac:picMk id="62" creationId="{A1A6F532-3B99-04F9-1DF2-50C3561D5B0C}"/>
          </ac:picMkLst>
        </pc:picChg>
        <pc:picChg chg="ord">
          <ac:chgData name="Andrew McGregor" userId="834fac37-a377-41c0-a63d-0c534f1948b9" providerId="ADAL" clId="{BEB24FA8-B205-4E80-A2D5-FCA226A496AC}" dt="2022-11-14T23:34:13.976" v="577" actId="167"/>
          <ac:picMkLst>
            <pc:docMk/>
            <pc:sldMk cId="2885560839" sldId="2076137729"/>
            <ac:picMk id="66" creationId="{18160796-CE55-640E-6D04-06FD7E8DB202}"/>
          </ac:picMkLst>
        </pc:picChg>
        <pc:picChg chg="add mod">
          <ac:chgData name="Andrew McGregor" userId="834fac37-a377-41c0-a63d-0c534f1948b9" providerId="ADAL" clId="{BEB24FA8-B205-4E80-A2D5-FCA226A496AC}" dt="2022-11-14T23:34:50.361" v="580" actId="1076"/>
          <ac:picMkLst>
            <pc:docMk/>
            <pc:sldMk cId="2885560839" sldId="2076137729"/>
            <ac:picMk id="1026" creationId="{941878A4-337B-FE33-9001-917571A02029}"/>
          </ac:picMkLst>
        </pc:picChg>
        <pc:inkChg chg="add del">
          <ac:chgData name="Andrew McGregor" userId="834fac37-a377-41c0-a63d-0c534f1948b9" providerId="ADAL" clId="{BEB24FA8-B205-4E80-A2D5-FCA226A496AC}" dt="2022-11-14T02:03:33.454" v="2" actId="9405"/>
          <ac:inkMkLst>
            <pc:docMk/>
            <pc:sldMk cId="2885560839" sldId="2076137729"/>
            <ac:inkMk id="19" creationId="{58F443F4-654F-9B98-ED6D-277ED0A2D45D}"/>
          </ac:inkMkLst>
        </pc:inkChg>
        <pc:inkChg chg="add del">
          <ac:chgData name="Andrew McGregor" userId="834fac37-a377-41c0-a63d-0c534f1948b9" providerId="ADAL" clId="{BEB24FA8-B205-4E80-A2D5-FCA226A496AC}" dt="2022-11-14T23:37:14.191" v="588"/>
          <ac:inkMkLst>
            <pc:docMk/>
            <pc:sldMk cId="2885560839" sldId="2076137729"/>
            <ac:inkMk id="24" creationId="{A21F4371-0545-1C39-1CFF-2C492F5B4888}"/>
          </ac:inkMkLst>
        </pc:inkChg>
        <pc:inkChg chg="add del">
          <ac:chgData name="Andrew McGregor" userId="834fac37-a377-41c0-a63d-0c534f1948b9" providerId="ADAL" clId="{BEB24FA8-B205-4E80-A2D5-FCA226A496AC}" dt="2022-11-14T22:48:00.039" v="229"/>
          <ac:inkMkLst>
            <pc:docMk/>
            <pc:sldMk cId="2885560839" sldId="2076137729"/>
            <ac:inkMk id="29" creationId="{557C741E-57D9-597A-E0A2-E246C4454E82}"/>
          </ac:inkMkLst>
        </pc:inkChg>
        <pc:inkChg chg="add del">
          <ac:chgData name="Andrew McGregor" userId="834fac37-a377-41c0-a63d-0c534f1948b9" providerId="ADAL" clId="{BEB24FA8-B205-4E80-A2D5-FCA226A496AC}" dt="2022-11-14T02:08:06.609" v="11" actId="9405"/>
          <ac:inkMkLst>
            <pc:docMk/>
            <pc:sldMk cId="2885560839" sldId="2076137729"/>
            <ac:inkMk id="39" creationId="{4D8DB84E-B69E-2184-AB50-9522F1A05903}"/>
          </ac:inkMkLst>
        </pc:inkChg>
        <pc:cxnChg chg="mod">
          <ac:chgData name="Andrew McGregor" userId="834fac37-a377-41c0-a63d-0c534f1948b9" providerId="ADAL" clId="{BEB24FA8-B205-4E80-A2D5-FCA226A496AC}" dt="2022-11-14T23:35:13.154" v="583" actId="1076"/>
          <ac:cxnSpMkLst>
            <pc:docMk/>
            <pc:sldMk cId="2885560839" sldId="2076137729"/>
            <ac:cxnSpMk id="42" creationId="{B52910D6-250D-3BB1-5027-ED81C1EDBDB6}"/>
          </ac:cxnSpMkLst>
        </pc:cxnChg>
        <pc:cxnChg chg="del mod">
          <ac:chgData name="Andrew McGregor" userId="834fac37-a377-41c0-a63d-0c534f1948b9" providerId="ADAL" clId="{BEB24FA8-B205-4E80-A2D5-FCA226A496AC}" dt="2022-11-14T02:17:03.406" v="205" actId="478"/>
          <ac:cxnSpMkLst>
            <pc:docMk/>
            <pc:sldMk cId="2885560839" sldId="2076137729"/>
            <ac:cxnSpMk id="52" creationId="{9B2E7586-6A68-DF0F-C44B-59636FBDFAD5}"/>
          </ac:cxnSpMkLst>
        </pc:cxnChg>
        <pc:cxnChg chg="add mod">
          <ac:chgData name="Andrew McGregor" userId="834fac37-a377-41c0-a63d-0c534f1948b9" providerId="ADAL" clId="{BEB24FA8-B205-4E80-A2D5-FCA226A496AC}" dt="2022-11-14T02:17:38.376" v="222" actId="14100"/>
          <ac:cxnSpMkLst>
            <pc:docMk/>
            <pc:sldMk cId="2885560839" sldId="2076137729"/>
            <ac:cxnSpMk id="53" creationId="{3143DF53-10AF-783C-2F09-DAC865081FF0}"/>
          </ac:cxnSpMkLst>
        </pc:cxnChg>
        <pc:cxnChg chg="mod">
          <ac:chgData name="Andrew McGregor" userId="834fac37-a377-41c0-a63d-0c534f1948b9" providerId="ADAL" clId="{BEB24FA8-B205-4E80-A2D5-FCA226A496AC}" dt="2022-11-14T02:08:33.439" v="18" actId="478"/>
          <ac:cxnSpMkLst>
            <pc:docMk/>
            <pc:sldMk cId="2885560839" sldId="2076137729"/>
            <ac:cxnSpMk id="63" creationId="{5062A52F-36F3-6E96-9946-D994D6B2D9A0}"/>
          </ac:cxnSpMkLst>
        </pc:cxnChg>
      </pc:sldChg>
      <pc:sldChg chg="modSp mod">
        <pc:chgData name="Andrew McGregor" userId="834fac37-a377-41c0-a63d-0c534f1948b9" providerId="ADAL" clId="{BEB24FA8-B205-4E80-A2D5-FCA226A496AC}" dt="2022-11-15T07:03:38.148" v="2506" actId="20577"/>
        <pc:sldMkLst>
          <pc:docMk/>
          <pc:sldMk cId="1489593659" sldId="2076137730"/>
        </pc:sldMkLst>
        <pc:graphicFrameChg chg="mod modGraphic">
          <ac:chgData name="Andrew McGregor" userId="834fac37-a377-41c0-a63d-0c534f1948b9" providerId="ADAL" clId="{BEB24FA8-B205-4E80-A2D5-FCA226A496AC}" dt="2022-11-15T07:03:38.148" v="2506" actId="20577"/>
          <ac:graphicFrameMkLst>
            <pc:docMk/>
            <pc:sldMk cId="1489593659" sldId="2076137730"/>
            <ac:graphicFrameMk id="2" creationId="{6AC3609E-7215-F5BC-1430-63C39E13B8DA}"/>
          </ac:graphicFrameMkLst>
        </pc:graphicFrameChg>
      </pc:sldChg>
      <pc:sldChg chg="del">
        <pc:chgData name="Andrew McGregor" userId="834fac37-a377-41c0-a63d-0c534f1948b9" providerId="ADAL" clId="{BEB24FA8-B205-4E80-A2D5-FCA226A496AC}" dt="2022-11-15T07:07:32.088" v="2661" actId="47"/>
        <pc:sldMkLst>
          <pc:docMk/>
          <pc:sldMk cId="2740655958" sldId="2076137731"/>
        </pc:sldMkLst>
      </pc:sldChg>
      <pc:sldChg chg="ord">
        <pc:chgData name="Andrew McGregor" userId="834fac37-a377-41c0-a63d-0c534f1948b9" providerId="ADAL" clId="{BEB24FA8-B205-4E80-A2D5-FCA226A496AC}" dt="2022-11-15T07:05:56.126" v="2564"/>
        <pc:sldMkLst>
          <pc:docMk/>
          <pc:sldMk cId="4195765872" sldId="2076137732"/>
        </pc:sldMkLst>
      </pc:sldChg>
      <pc:sldChg chg="addSp delSp modSp mod addCm delCm">
        <pc:chgData name="Andrew McGregor" userId="834fac37-a377-41c0-a63d-0c534f1948b9" providerId="ADAL" clId="{BEB24FA8-B205-4E80-A2D5-FCA226A496AC}" dt="2022-11-15T05:45:42.113" v="771" actId="14100"/>
        <pc:sldMkLst>
          <pc:docMk/>
          <pc:sldMk cId="3414004310" sldId="2076137734"/>
        </pc:sldMkLst>
        <pc:spChg chg="mod">
          <ac:chgData name="Andrew McGregor" userId="834fac37-a377-41c0-a63d-0c534f1948b9" providerId="ADAL" clId="{BEB24FA8-B205-4E80-A2D5-FCA226A496AC}" dt="2022-11-15T05:41:51.722" v="736" actId="1076"/>
          <ac:spMkLst>
            <pc:docMk/>
            <pc:sldMk cId="3414004310" sldId="2076137734"/>
            <ac:spMk id="2" creationId="{C8C2596D-0048-5777-D40A-E7208C92A03F}"/>
          </ac:spMkLst>
        </pc:spChg>
        <pc:spChg chg="add mod">
          <ac:chgData name="Andrew McGregor" userId="834fac37-a377-41c0-a63d-0c534f1948b9" providerId="ADAL" clId="{BEB24FA8-B205-4E80-A2D5-FCA226A496AC}" dt="2022-11-14T23:26:38.983" v="489" actId="14100"/>
          <ac:spMkLst>
            <pc:docMk/>
            <pc:sldMk cId="3414004310" sldId="2076137734"/>
            <ac:spMk id="3" creationId="{0DCA666B-2350-73EC-747D-681C136D1ABB}"/>
          </ac:spMkLst>
        </pc:spChg>
        <pc:spChg chg="add mod">
          <ac:chgData name="Andrew McGregor" userId="834fac37-a377-41c0-a63d-0c534f1948b9" providerId="ADAL" clId="{BEB24FA8-B205-4E80-A2D5-FCA226A496AC}" dt="2022-11-14T23:28:24.048" v="539" actId="207"/>
          <ac:spMkLst>
            <pc:docMk/>
            <pc:sldMk cId="3414004310" sldId="2076137734"/>
            <ac:spMk id="7" creationId="{D2718305-26A1-53A1-916F-84C0E3D7F681}"/>
          </ac:spMkLst>
        </pc:spChg>
        <pc:spChg chg="add del mod">
          <ac:chgData name="Andrew McGregor" userId="834fac37-a377-41c0-a63d-0c534f1948b9" providerId="ADAL" clId="{BEB24FA8-B205-4E80-A2D5-FCA226A496AC}" dt="2022-11-14T23:27:07.179" v="493" actId="478"/>
          <ac:spMkLst>
            <pc:docMk/>
            <pc:sldMk cId="3414004310" sldId="2076137734"/>
            <ac:spMk id="8" creationId="{0175D696-F07C-E1E0-2E09-AE8F9CE6FB55}"/>
          </ac:spMkLst>
        </pc:spChg>
        <pc:spChg chg="add del mod">
          <ac:chgData name="Andrew McGregor" userId="834fac37-a377-41c0-a63d-0c534f1948b9" providerId="ADAL" clId="{BEB24FA8-B205-4E80-A2D5-FCA226A496AC}" dt="2022-11-14T23:27:03.468" v="490" actId="478"/>
          <ac:spMkLst>
            <pc:docMk/>
            <pc:sldMk cId="3414004310" sldId="2076137734"/>
            <ac:spMk id="15" creationId="{16598307-D157-782C-50DF-040424C20057}"/>
          </ac:spMkLst>
        </pc:spChg>
        <pc:spChg chg="add del mod">
          <ac:chgData name="Andrew McGregor" userId="834fac37-a377-41c0-a63d-0c534f1948b9" providerId="ADAL" clId="{BEB24FA8-B205-4E80-A2D5-FCA226A496AC}" dt="2022-11-14T23:27:03.468" v="490" actId="478"/>
          <ac:spMkLst>
            <pc:docMk/>
            <pc:sldMk cId="3414004310" sldId="2076137734"/>
            <ac:spMk id="19" creationId="{301DFF6B-49C7-7FB8-4B63-B25BCF6F18E9}"/>
          </ac:spMkLst>
        </pc:spChg>
        <pc:spChg chg="add mod">
          <ac:chgData name="Andrew McGregor" userId="834fac37-a377-41c0-a63d-0c534f1948b9" providerId="ADAL" clId="{BEB24FA8-B205-4E80-A2D5-FCA226A496AC}" dt="2022-11-14T23:27:16.563" v="496" actId="1076"/>
          <ac:spMkLst>
            <pc:docMk/>
            <pc:sldMk cId="3414004310" sldId="2076137734"/>
            <ac:spMk id="39" creationId="{A50603D6-B779-AC79-4491-E9D8EBD2D603}"/>
          </ac:spMkLst>
        </pc:spChg>
        <pc:spChg chg="mod ord">
          <ac:chgData name="Andrew McGregor" userId="834fac37-a377-41c0-a63d-0c534f1948b9" providerId="ADAL" clId="{BEB24FA8-B205-4E80-A2D5-FCA226A496AC}" dt="2022-11-15T05:06:23.380" v="592" actId="14100"/>
          <ac:spMkLst>
            <pc:docMk/>
            <pc:sldMk cId="3414004310" sldId="2076137734"/>
            <ac:spMk id="43" creationId="{E3814426-AB58-A480-8DB4-1107DD58344C}"/>
          </ac:spMkLst>
        </pc:spChg>
        <pc:spChg chg="add del">
          <ac:chgData name="Andrew McGregor" userId="834fac37-a377-41c0-a63d-0c534f1948b9" providerId="ADAL" clId="{BEB24FA8-B205-4E80-A2D5-FCA226A496AC}" dt="2022-11-14T23:12:27.990" v="305" actId="478"/>
          <ac:spMkLst>
            <pc:docMk/>
            <pc:sldMk cId="3414004310" sldId="2076137734"/>
            <ac:spMk id="47" creationId="{CD3CED61-7649-309A-D61A-A72E0FB94860}"/>
          </ac:spMkLst>
        </pc:spChg>
        <pc:spChg chg="add del">
          <ac:chgData name="Andrew McGregor" userId="834fac37-a377-41c0-a63d-0c534f1948b9" providerId="ADAL" clId="{BEB24FA8-B205-4E80-A2D5-FCA226A496AC}" dt="2022-11-14T23:27:07.719" v="494" actId="478"/>
          <ac:spMkLst>
            <pc:docMk/>
            <pc:sldMk cId="3414004310" sldId="2076137734"/>
            <ac:spMk id="48" creationId="{0CFF1792-5068-59E8-C5C4-0E5593388DAA}"/>
          </ac:spMkLst>
        </pc:spChg>
        <pc:spChg chg="add del mod">
          <ac:chgData name="Andrew McGregor" userId="834fac37-a377-41c0-a63d-0c534f1948b9" providerId="ADAL" clId="{BEB24FA8-B205-4E80-A2D5-FCA226A496AC}" dt="2022-11-14T23:27:05.897" v="492" actId="478"/>
          <ac:spMkLst>
            <pc:docMk/>
            <pc:sldMk cId="3414004310" sldId="2076137734"/>
            <ac:spMk id="49" creationId="{85E596D2-67B6-AF2C-834B-3A5E6972EF39}"/>
          </ac:spMkLst>
        </pc:spChg>
        <pc:spChg chg="add mod">
          <ac:chgData name="Andrew McGregor" userId="834fac37-a377-41c0-a63d-0c534f1948b9" providerId="ADAL" clId="{BEB24FA8-B205-4E80-A2D5-FCA226A496AC}" dt="2022-11-14T23:27:28.773" v="508" actId="1076"/>
          <ac:spMkLst>
            <pc:docMk/>
            <pc:sldMk cId="3414004310" sldId="2076137734"/>
            <ac:spMk id="53" creationId="{D0D8F1CC-4A12-A2F2-5D7D-E996BD20A690}"/>
          </ac:spMkLst>
        </pc:spChg>
        <pc:spChg chg="add mod">
          <ac:chgData name="Andrew McGregor" userId="834fac37-a377-41c0-a63d-0c534f1948b9" providerId="ADAL" clId="{BEB24FA8-B205-4E80-A2D5-FCA226A496AC}" dt="2022-11-14T23:27:16.563" v="496" actId="1076"/>
          <ac:spMkLst>
            <pc:docMk/>
            <pc:sldMk cId="3414004310" sldId="2076137734"/>
            <ac:spMk id="56" creationId="{E49830CF-DAD2-2D72-AB69-45CACA5A8C39}"/>
          </ac:spMkLst>
        </pc:spChg>
        <pc:spChg chg="add mod">
          <ac:chgData name="Andrew McGregor" userId="834fac37-a377-41c0-a63d-0c534f1948b9" providerId="ADAL" clId="{BEB24FA8-B205-4E80-A2D5-FCA226A496AC}" dt="2022-11-14T23:35:31.521" v="587" actId="1076"/>
          <ac:spMkLst>
            <pc:docMk/>
            <pc:sldMk cId="3414004310" sldId="2076137734"/>
            <ac:spMk id="58" creationId="{DFA03AF2-5D21-6819-1CDB-7ADBA0928C06}"/>
          </ac:spMkLst>
        </pc:spChg>
        <pc:spChg chg="add mod ord">
          <ac:chgData name="Andrew McGregor" userId="834fac37-a377-41c0-a63d-0c534f1948b9" providerId="ADAL" clId="{BEB24FA8-B205-4E80-A2D5-FCA226A496AC}" dt="2022-11-15T05:45:42.113" v="771" actId="14100"/>
          <ac:spMkLst>
            <pc:docMk/>
            <pc:sldMk cId="3414004310" sldId="2076137734"/>
            <ac:spMk id="61" creationId="{DC096336-F9E9-E4F5-A96B-C668ED10E744}"/>
          </ac:spMkLst>
        </pc:spChg>
        <pc:spChg chg="add del">
          <ac:chgData name="Andrew McGregor" userId="834fac37-a377-41c0-a63d-0c534f1948b9" providerId="ADAL" clId="{BEB24FA8-B205-4E80-A2D5-FCA226A496AC}" dt="2022-11-14T23:30:26.664" v="553" actId="478"/>
          <ac:spMkLst>
            <pc:docMk/>
            <pc:sldMk cId="3414004310" sldId="2076137734"/>
            <ac:spMk id="62" creationId="{D453A2CB-84B6-E133-CCC6-A25B2AD7F29B}"/>
          </ac:spMkLst>
        </pc:spChg>
        <pc:spChg chg="add mod ord">
          <ac:chgData name="Andrew McGregor" userId="834fac37-a377-41c0-a63d-0c534f1948b9" providerId="ADAL" clId="{BEB24FA8-B205-4E80-A2D5-FCA226A496AC}" dt="2022-11-14T23:32:30.398" v="571" actId="167"/>
          <ac:spMkLst>
            <pc:docMk/>
            <pc:sldMk cId="3414004310" sldId="2076137734"/>
            <ac:spMk id="63" creationId="{701B97E8-2382-CFBD-67ED-F2FDE21C8F1C}"/>
          </ac:spMkLst>
        </pc:spChg>
        <pc:spChg chg="mod">
          <ac:chgData name="Andrew McGregor" userId="834fac37-a377-41c0-a63d-0c534f1948b9" providerId="ADAL" clId="{BEB24FA8-B205-4E80-A2D5-FCA226A496AC}" dt="2022-11-15T05:44:08.456" v="768" actId="14100"/>
          <ac:spMkLst>
            <pc:docMk/>
            <pc:sldMk cId="3414004310" sldId="2076137734"/>
            <ac:spMk id="73" creationId="{721D882F-304B-7E1F-4650-A65048E0937A}"/>
          </ac:spMkLst>
        </pc:spChg>
        <pc:spChg chg="add mod">
          <ac:chgData name="Andrew McGregor" userId="834fac37-a377-41c0-a63d-0c534f1948b9" providerId="ADAL" clId="{BEB24FA8-B205-4E80-A2D5-FCA226A496AC}" dt="2022-11-15T05:44:01.834" v="767" actId="207"/>
          <ac:spMkLst>
            <pc:docMk/>
            <pc:sldMk cId="3414004310" sldId="2076137734"/>
            <ac:spMk id="81" creationId="{DA5518FF-DA88-DD1E-415A-74A0207DC19A}"/>
          </ac:spMkLst>
        </pc:spChg>
        <pc:spChg chg="mod">
          <ac:chgData name="Andrew McGregor" userId="834fac37-a377-41c0-a63d-0c534f1948b9" providerId="ADAL" clId="{BEB24FA8-B205-4E80-A2D5-FCA226A496AC}" dt="2022-11-15T05:41:51.722" v="736" actId="1076"/>
          <ac:spMkLst>
            <pc:docMk/>
            <pc:sldMk cId="3414004310" sldId="2076137734"/>
            <ac:spMk id="1077" creationId="{4C47E21A-7C00-5898-F20A-F99700FC4318}"/>
          </ac:spMkLst>
        </pc:spChg>
        <pc:spChg chg="mod">
          <ac:chgData name="Andrew McGregor" userId="834fac37-a377-41c0-a63d-0c534f1948b9" providerId="ADAL" clId="{BEB24FA8-B205-4E80-A2D5-FCA226A496AC}" dt="2022-11-15T05:44:33.559" v="770" actId="14100"/>
          <ac:spMkLst>
            <pc:docMk/>
            <pc:sldMk cId="3414004310" sldId="2076137734"/>
            <ac:spMk id="1084" creationId="{00746D36-212B-A7CF-DF5A-A63063935441}"/>
          </ac:spMkLst>
        </pc:spChg>
        <pc:spChg chg="mod">
          <ac:chgData name="Andrew McGregor" userId="834fac37-a377-41c0-a63d-0c534f1948b9" providerId="ADAL" clId="{BEB24FA8-B205-4E80-A2D5-FCA226A496AC}" dt="2022-11-15T05:44:31.143" v="769" actId="14100"/>
          <ac:spMkLst>
            <pc:docMk/>
            <pc:sldMk cId="3414004310" sldId="2076137734"/>
            <ac:spMk id="1086" creationId="{FA7048DB-8FE9-5FB6-1602-C8BB7F6E76DB}"/>
          </ac:spMkLst>
        </pc:spChg>
        <pc:spChg chg="del">
          <ac:chgData name="Andrew McGregor" userId="834fac37-a377-41c0-a63d-0c534f1948b9" providerId="ADAL" clId="{BEB24FA8-B205-4E80-A2D5-FCA226A496AC}" dt="2022-11-14T22:59:39.802" v="242" actId="478"/>
          <ac:spMkLst>
            <pc:docMk/>
            <pc:sldMk cId="3414004310" sldId="2076137734"/>
            <ac:spMk id="1087" creationId="{2FE07910-8D06-8B6C-1935-B02ED4317F3B}"/>
          </ac:spMkLst>
        </pc:spChg>
        <pc:spChg chg="mod">
          <ac:chgData name="Andrew McGregor" userId="834fac37-a377-41c0-a63d-0c534f1948b9" providerId="ADAL" clId="{BEB24FA8-B205-4E80-A2D5-FCA226A496AC}" dt="2022-11-15T05:41:45.616" v="735" actId="14100"/>
          <ac:spMkLst>
            <pc:docMk/>
            <pc:sldMk cId="3414004310" sldId="2076137734"/>
            <ac:spMk id="1180" creationId="{928B4066-2914-F4A7-40EE-4BB275A502CD}"/>
          </ac:spMkLst>
        </pc:spChg>
        <pc:grpChg chg="del mod">
          <ac:chgData name="Andrew McGregor" userId="834fac37-a377-41c0-a63d-0c534f1948b9" providerId="ADAL" clId="{BEB24FA8-B205-4E80-A2D5-FCA226A496AC}" dt="2022-11-15T05:40:40.130" v="723"/>
          <ac:grpSpMkLst>
            <pc:docMk/>
            <pc:sldMk cId="3414004310" sldId="2076137734"/>
            <ac:grpSpMk id="69" creationId="{DCFA8021-3004-24B7-FA6F-69FA769437F9}"/>
          </ac:grpSpMkLst>
        </pc:grpChg>
        <pc:grpChg chg="del mod">
          <ac:chgData name="Andrew McGregor" userId="834fac37-a377-41c0-a63d-0c534f1948b9" providerId="ADAL" clId="{BEB24FA8-B205-4E80-A2D5-FCA226A496AC}" dt="2022-11-15T05:40:44.014" v="729"/>
          <ac:grpSpMkLst>
            <pc:docMk/>
            <pc:sldMk cId="3414004310" sldId="2076137734"/>
            <ac:grpSpMk id="76" creationId="{D90CF309-A3B9-B81B-AA0B-A007F3E7A25E}"/>
          </ac:grpSpMkLst>
        </pc:grpChg>
        <pc:picChg chg="add del mod">
          <ac:chgData name="Andrew McGregor" userId="834fac37-a377-41c0-a63d-0c534f1948b9" providerId="ADAL" clId="{BEB24FA8-B205-4E80-A2D5-FCA226A496AC}" dt="2022-11-14T23:27:03.468" v="490" actId="478"/>
          <ac:picMkLst>
            <pc:docMk/>
            <pc:sldMk cId="3414004310" sldId="2076137734"/>
            <ac:picMk id="18" creationId="{2CEC4270-2B97-BD66-8B4D-3C442DB39D39}"/>
          </ac:picMkLst>
        </pc:picChg>
        <pc:picChg chg="add del mod">
          <ac:chgData name="Andrew McGregor" userId="834fac37-a377-41c0-a63d-0c534f1948b9" providerId="ADAL" clId="{BEB24FA8-B205-4E80-A2D5-FCA226A496AC}" dt="2022-11-14T23:27:03.468" v="490" actId="478"/>
          <ac:picMkLst>
            <pc:docMk/>
            <pc:sldMk cId="3414004310" sldId="2076137734"/>
            <ac:picMk id="24" creationId="{BB91B4FC-7AB9-E47A-C021-92A48D263F56}"/>
          </ac:picMkLst>
        </pc:picChg>
        <pc:picChg chg="add del mod">
          <ac:chgData name="Andrew McGregor" userId="834fac37-a377-41c0-a63d-0c534f1948b9" providerId="ADAL" clId="{BEB24FA8-B205-4E80-A2D5-FCA226A496AC}" dt="2022-11-14T23:27:03.468" v="490" actId="478"/>
          <ac:picMkLst>
            <pc:docMk/>
            <pc:sldMk cId="3414004310" sldId="2076137734"/>
            <ac:picMk id="28" creationId="{71D110CF-C913-DF27-984F-AB6CE6DEC933}"/>
          </ac:picMkLst>
        </pc:picChg>
        <pc:picChg chg="add del mod">
          <ac:chgData name="Andrew McGregor" userId="834fac37-a377-41c0-a63d-0c534f1948b9" providerId="ADAL" clId="{BEB24FA8-B205-4E80-A2D5-FCA226A496AC}" dt="2022-11-14T23:27:03.468" v="490" actId="478"/>
          <ac:picMkLst>
            <pc:docMk/>
            <pc:sldMk cId="3414004310" sldId="2076137734"/>
            <ac:picMk id="29" creationId="{8FD140C6-9BF0-748F-AC33-25DF369084D0}"/>
          </ac:picMkLst>
        </pc:picChg>
        <pc:picChg chg="add del mod">
          <ac:chgData name="Andrew McGregor" userId="834fac37-a377-41c0-a63d-0c534f1948b9" providerId="ADAL" clId="{BEB24FA8-B205-4E80-A2D5-FCA226A496AC}" dt="2022-11-14T23:27:03.468" v="490" actId="478"/>
          <ac:picMkLst>
            <pc:docMk/>
            <pc:sldMk cId="3414004310" sldId="2076137734"/>
            <ac:picMk id="33" creationId="{1D71D348-DDBE-E061-1A82-55252EBCA982}"/>
          </ac:picMkLst>
        </pc:picChg>
        <pc:picChg chg="add mod">
          <ac:chgData name="Andrew McGregor" userId="834fac37-a377-41c0-a63d-0c534f1948b9" providerId="ADAL" clId="{BEB24FA8-B205-4E80-A2D5-FCA226A496AC}" dt="2022-11-14T23:35:25.027" v="585" actId="1076"/>
          <ac:picMkLst>
            <pc:docMk/>
            <pc:sldMk cId="3414004310" sldId="2076137734"/>
            <ac:picMk id="41" creationId="{9DBEC992-18CB-5895-CC0A-4F5EB5FCFFC5}"/>
          </ac:picMkLst>
        </pc:picChg>
        <pc:picChg chg="add mod ord">
          <ac:chgData name="Andrew McGregor" userId="834fac37-a377-41c0-a63d-0c534f1948b9" providerId="ADAL" clId="{BEB24FA8-B205-4E80-A2D5-FCA226A496AC}" dt="2022-11-14T23:33:03.866" v="572" actId="167"/>
          <ac:picMkLst>
            <pc:docMk/>
            <pc:sldMk cId="3414004310" sldId="2076137734"/>
            <ac:picMk id="47" creationId="{229FF68F-7316-815E-EEE0-4B2250635C22}"/>
          </ac:picMkLst>
        </pc:picChg>
        <pc:picChg chg="add del mod">
          <ac:chgData name="Andrew McGregor" userId="834fac37-a377-41c0-a63d-0c534f1948b9" providerId="ADAL" clId="{BEB24FA8-B205-4E80-A2D5-FCA226A496AC}" dt="2022-11-14T23:27:04.389" v="491" actId="478"/>
          <ac:picMkLst>
            <pc:docMk/>
            <pc:sldMk cId="3414004310" sldId="2076137734"/>
            <ac:picMk id="50" creationId="{F3E5EA41-B01F-3FB1-0E53-F467959D4105}"/>
          </ac:picMkLst>
        </pc:picChg>
        <pc:picChg chg="add mod ord">
          <ac:chgData name="Andrew McGregor" userId="834fac37-a377-41c0-a63d-0c534f1948b9" providerId="ADAL" clId="{BEB24FA8-B205-4E80-A2D5-FCA226A496AC}" dt="2022-11-14T23:33:09.934" v="573" actId="167"/>
          <ac:picMkLst>
            <pc:docMk/>
            <pc:sldMk cId="3414004310" sldId="2076137734"/>
            <ac:picMk id="52" creationId="{4AFA4608-A33F-10A1-3247-E9343319D492}"/>
          </ac:picMkLst>
        </pc:picChg>
        <pc:picChg chg="add mod">
          <ac:chgData name="Andrew McGregor" userId="834fac37-a377-41c0-a63d-0c534f1948b9" providerId="ADAL" clId="{BEB24FA8-B205-4E80-A2D5-FCA226A496AC}" dt="2022-11-14T23:27:16.563" v="496" actId="1076"/>
          <ac:picMkLst>
            <pc:docMk/>
            <pc:sldMk cId="3414004310" sldId="2076137734"/>
            <ac:picMk id="54" creationId="{097D6A1B-BD95-FAF2-26EF-D6D522217F20}"/>
          </ac:picMkLst>
        </pc:picChg>
        <pc:picChg chg="add mod">
          <ac:chgData name="Andrew McGregor" userId="834fac37-a377-41c0-a63d-0c534f1948b9" providerId="ADAL" clId="{BEB24FA8-B205-4E80-A2D5-FCA226A496AC}" dt="2022-11-14T23:27:16.563" v="496" actId="1076"/>
          <ac:picMkLst>
            <pc:docMk/>
            <pc:sldMk cId="3414004310" sldId="2076137734"/>
            <ac:picMk id="55" creationId="{04750FFA-B6D5-F631-510F-C5BE288F4684}"/>
          </ac:picMkLst>
        </pc:picChg>
        <pc:picChg chg="add del mod">
          <ac:chgData name="Andrew McGregor" userId="834fac37-a377-41c0-a63d-0c534f1948b9" providerId="ADAL" clId="{BEB24FA8-B205-4E80-A2D5-FCA226A496AC}" dt="2022-11-14T23:28:30.813" v="540" actId="478"/>
          <ac:picMkLst>
            <pc:docMk/>
            <pc:sldMk cId="3414004310" sldId="2076137734"/>
            <ac:picMk id="57" creationId="{CADA516A-5F9F-58BA-C753-A6AEB42B03A0}"/>
          </ac:picMkLst>
        </pc:picChg>
        <pc:picChg chg="add mod">
          <ac:chgData name="Andrew McGregor" userId="834fac37-a377-41c0-a63d-0c534f1948b9" providerId="ADAL" clId="{BEB24FA8-B205-4E80-A2D5-FCA226A496AC}" dt="2022-11-14T23:27:16.563" v="496" actId="1076"/>
          <ac:picMkLst>
            <pc:docMk/>
            <pc:sldMk cId="3414004310" sldId="2076137734"/>
            <ac:picMk id="59" creationId="{7EF1F364-5EE9-5927-6552-DEE700195E5F}"/>
          </ac:picMkLst>
        </pc:picChg>
        <pc:picChg chg="add mod">
          <ac:chgData name="Andrew McGregor" userId="834fac37-a377-41c0-a63d-0c534f1948b9" providerId="ADAL" clId="{BEB24FA8-B205-4E80-A2D5-FCA226A496AC}" dt="2022-11-14T23:35:27.968" v="586" actId="1076"/>
          <ac:picMkLst>
            <pc:docMk/>
            <pc:sldMk cId="3414004310" sldId="2076137734"/>
            <ac:picMk id="60" creationId="{3CE903C2-7F48-27A7-0433-FABCA39A3FD0}"/>
          </ac:picMkLst>
        </pc:picChg>
        <pc:picChg chg="del">
          <ac:chgData name="Andrew McGregor" userId="834fac37-a377-41c0-a63d-0c534f1948b9" providerId="ADAL" clId="{BEB24FA8-B205-4E80-A2D5-FCA226A496AC}" dt="2022-11-14T23:00:13.550" v="250" actId="478"/>
          <ac:picMkLst>
            <pc:docMk/>
            <pc:sldMk cId="3414004310" sldId="2076137734"/>
            <ac:picMk id="1076" creationId="{92C99940-A24C-C151-5153-33D1BB6ECD86}"/>
          </ac:picMkLst>
        </pc:picChg>
        <pc:inkChg chg="add del">
          <ac:chgData name="Andrew McGregor" userId="834fac37-a377-41c0-a63d-0c534f1948b9" providerId="ADAL" clId="{BEB24FA8-B205-4E80-A2D5-FCA226A496AC}" dt="2022-11-14T22:57:23.161" v="233"/>
          <ac:inkMkLst>
            <pc:docMk/>
            <pc:sldMk cId="3414004310" sldId="2076137734"/>
            <ac:inkMk id="3" creationId="{D548E324-651A-011C-6146-D327804B53BA}"/>
          </ac:inkMkLst>
        </pc:inkChg>
        <pc:inkChg chg="add del">
          <ac:chgData name="Andrew McGregor" userId="834fac37-a377-41c0-a63d-0c534f1948b9" providerId="ADAL" clId="{BEB24FA8-B205-4E80-A2D5-FCA226A496AC}" dt="2022-11-14T22:57:23.161" v="234"/>
          <ac:inkMkLst>
            <pc:docMk/>
            <pc:sldMk cId="3414004310" sldId="2076137734"/>
            <ac:inkMk id="7" creationId="{448F0B13-A82A-F330-1226-6951F14BB6EE}"/>
          </ac:inkMkLst>
        </pc:inkChg>
        <pc:inkChg chg="add">
          <ac:chgData name="Andrew McGregor" userId="834fac37-a377-41c0-a63d-0c534f1948b9" providerId="ADAL" clId="{BEB24FA8-B205-4E80-A2D5-FCA226A496AC}" dt="2022-11-15T05:40:30.060" v="714" actId="9405"/>
          <ac:inkMkLst>
            <pc:docMk/>
            <pc:sldMk cId="3414004310" sldId="2076137734"/>
            <ac:inkMk id="64" creationId="{94552039-5896-DB29-75C8-1A214F1122A5}"/>
          </ac:inkMkLst>
        </pc:inkChg>
        <pc:inkChg chg="add del mod">
          <ac:chgData name="Andrew McGregor" userId="834fac37-a377-41c0-a63d-0c534f1948b9" providerId="ADAL" clId="{BEB24FA8-B205-4E80-A2D5-FCA226A496AC}" dt="2022-11-15T05:40:44.013" v="724"/>
          <ac:inkMkLst>
            <pc:docMk/>
            <pc:sldMk cId="3414004310" sldId="2076137734"/>
            <ac:inkMk id="65" creationId="{2938C449-12F4-3C6F-55EC-695092867687}"/>
          </ac:inkMkLst>
        </pc:inkChg>
        <pc:inkChg chg="add del mod">
          <ac:chgData name="Andrew McGregor" userId="834fac37-a377-41c0-a63d-0c534f1948b9" providerId="ADAL" clId="{BEB24FA8-B205-4E80-A2D5-FCA226A496AC}" dt="2022-11-15T05:40:44.014" v="729"/>
          <ac:inkMkLst>
            <pc:docMk/>
            <pc:sldMk cId="3414004310" sldId="2076137734"/>
            <ac:inkMk id="66" creationId="{52A4E7A7-9902-4070-657F-08E6F2537EF8}"/>
          </ac:inkMkLst>
        </pc:inkChg>
        <pc:inkChg chg="add del mod">
          <ac:chgData name="Andrew McGregor" userId="834fac37-a377-41c0-a63d-0c534f1948b9" providerId="ADAL" clId="{BEB24FA8-B205-4E80-A2D5-FCA226A496AC}" dt="2022-11-15T05:40:53.406" v="732"/>
          <ac:inkMkLst>
            <pc:docMk/>
            <pc:sldMk cId="3414004310" sldId="2076137734"/>
            <ac:inkMk id="67" creationId="{0E5212EE-416A-0B78-697F-2B8664B9E41A}"/>
          </ac:inkMkLst>
        </pc:inkChg>
        <pc:inkChg chg="add del mod">
          <ac:chgData name="Andrew McGregor" userId="834fac37-a377-41c0-a63d-0c534f1948b9" providerId="ADAL" clId="{BEB24FA8-B205-4E80-A2D5-FCA226A496AC}" dt="2022-11-15T05:40:44.013" v="726"/>
          <ac:inkMkLst>
            <pc:docMk/>
            <pc:sldMk cId="3414004310" sldId="2076137734"/>
            <ac:inkMk id="68" creationId="{42949E2F-5EE1-BBE1-8BB1-2D52BA8354B7}"/>
          </ac:inkMkLst>
        </pc:inkChg>
        <pc:inkChg chg="add del mod">
          <ac:chgData name="Andrew McGregor" userId="834fac37-a377-41c0-a63d-0c534f1948b9" providerId="ADAL" clId="{BEB24FA8-B205-4E80-A2D5-FCA226A496AC}" dt="2022-11-15T05:40:44.013" v="725"/>
          <ac:inkMkLst>
            <pc:docMk/>
            <pc:sldMk cId="3414004310" sldId="2076137734"/>
            <ac:inkMk id="70" creationId="{D3A4796E-9231-3BDF-8649-839B1B6AB3C2}"/>
          </ac:inkMkLst>
        </pc:inkChg>
        <pc:inkChg chg="add del mod">
          <ac:chgData name="Andrew McGregor" userId="834fac37-a377-41c0-a63d-0c534f1948b9" providerId="ADAL" clId="{BEB24FA8-B205-4E80-A2D5-FCA226A496AC}" dt="2022-11-15T05:40:44.014" v="728"/>
          <ac:inkMkLst>
            <pc:docMk/>
            <pc:sldMk cId="3414004310" sldId="2076137734"/>
            <ac:inkMk id="71" creationId="{9DF7EB74-BF49-D4C4-9F6A-EBACB77ABC25}"/>
          </ac:inkMkLst>
        </pc:inkChg>
        <pc:inkChg chg="add del mod">
          <ac:chgData name="Andrew McGregor" userId="834fac37-a377-41c0-a63d-0c534f1948b9" providerId="ADAL" clId="{BEB24FA8-B205-4E80-A2D5-FCA226A496AC}" dt="2022-11-15T05:40:44.013" v="727"/>
          <ac:inkMkLst>
            <pc:docMk/>
            <pc:sldMk cId="3414004310" sldId="2076137734"/>
            <ac:inkMk id="72" creationId="{9823B5C9-8129-1667-3023-0BA99B676B81}"/>
          </ac:inkMkLst>
        </pc:inkChg>
        <pc:inkChg chg="add del">
          <ac:chgData name="Andrew McGregor" userId="834fac37-a377-41c0-a63d-0c534f1948b9" providerId="ADAL" clId="{BEB24FA8-B205-4E80-A2D5-FCA226A496AC}" dt="2022-11-15T05:40:53.405" v="731"/>
          <ac:inkMkLst>
            <pc:docMk/>
            <pc:sldMk cId="3414004310" sldId="2076137734"/>
            <ac:inkMk id="78" creationId="{9C6498B3-08CA-ED22-FDC4-DB258852224F}"/>
          </ac:inkMkLst>
        </pc:inkChg>
        <pc:inkChg chg="add del">
          <ac:chgData name="Andrew McGregor" userId="834fac37-a377-41c0-a63d-0c534f1948b9" providerId="ADAL" clId="{BEB24FA8-B205-4E80-A2D5-FCA226A496AC}" dt="2022-11-15T05:41:12.407" v="734"/>
          <ac:inkMkLst>
            <pc:docMk/>
            <pc:sldMk cId="3414004310" sldId="2076137734"/>
            <ac:inkMk id="80" creationId="{A7F4F9C0-C436-4438-3316-1B63CE913201}"/>
          </ac:inkMkLst>
        </pc:inkChg>
        <pc:cxnChg chg="add mod">
          <ac:chgData name="Andrew McGregor" userId="834fac37-a377-41c0-a63d-0c534f1948b9" providerId="ADAL" clId="{BEB24FA8-B205-4E80-A2D5-FCA226A496AC}" dt="2022-11-14T23:00:34.482" v="255" actId="14100"/>
          <ac:cxnSpMkLst>
            <pc:docMk/>
            <pc:sldMk cId="3414004310" sldId="2076137734"/>
            <ac:cxnSpMk id="36" creationId="{E82D0BE2-D379-F9F6-A0B4-D5A578BFF5DF}"/>
          </ac:cxnSpMkLst>
        </pc:cxnChg>
        <pc:cxnChg chg="add mod">
          <ac:chgData name="Andrew McGregor" userId="834fac37-a377-41c0-a63d-0c534f1948b9" providerId="ADAL" clId="{BEB24FA8-B205-4E80-A2D5-FCA226A496AC}" dt="2022-11-14T23:27:16.563" v="496" actId="1076"/>
          <ac:cxnSpMkLst>
            <pc:docMk/>
            <pc:sldMk cId="3414004310" sldId="2076137734"/>
            <ac:cxnSpMk id="51" creationId="{6657E5CE-AE4B-6F46-B82B-B48D0B2230B0}"/>
          </ac:cxnSpMkLst>
        </pc:cxnChg>
      </pc:sldChg>
      <pc:sldChg chg="addSp delSp modSp mod ord">
        <pc:chgData name="Andrew McGregor" userId="834fac37-a377-41c0-a63d-0c534f1948b9" providerId="ADAL" clId="{BEB24FA8-B205-4E80-A2D5-FCA226A496AC}" dt="2022-11-15T06:22:03.587" v="1316"/>
        <pc:sldMkLst>
          <pc:docMk/>
          <pc:sldMk cId="2174443161" sldId="2076137735"/>
        </pc:sldMkLst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15" creationId="{F3D00F4D-E244-3843-9463-4E5218864973}"/>
          </ac:spMkLst>
        </pc:spChg>
        <pc:spChg chg="add del mod">
          <ac:chgData name="Andrew McGregor" userId="834fac37-a377-41c0-a63d-0c534f1948b9" providerId="ADAL" clId="{BEB24FA8-B205-4E80-A2D5-FCA226A496AC}" dt="2022-11-15T06:00:52.505" v="802" actId="478"/>
          <ac:spMkLst>
            <pc:docMk/>
            <pc:sldMk cId="2174443161" sldId="2076137735"/>
            <ac:spMk id="16" creationId="{B4DC0A87-E505-639E-D011-AEFAE98EEE4F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17" creationId="{4813F0D8-D24F-32B5-1FA3-7782AD31B3FB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18" creationId="{A4FBC2FD-CFA6-2131-C087-9639F49D55A6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19" creationId="{A3E95FEA-C45E-4872-76FE-4FB3104F0A68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20" creationId="{419A3038-3F40-CB1F-08D0-3A457E3B0D7E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29" creationId="{FD82F62E-3228-1612-4786-096D6A83D35A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30" creationId="{664310E1-5A75-52F2-3C77-AD053D214B93}"/>
          </ac:spMkLst>
        </pc:spChg>
        <pc:spChg chg="add mod">
          <ac:chgData name="Andrew McGregor" userId="834fac37-a377-41c0-a63d-0c534f1948b9" providerId="ADAL" clId="{BEB24FA8-B205-4E80-A2D5-FCA226A496AC}" dt="2022-11-15T06:13:57.390" v="1143" actId="20577"/>
          <ac:spMkLst>
            <pc:docMk/>
            <pc:sldMk cId="2174443161" sldId="2076137735"/>
            <ac:spMk id="31" creationId="{B3A91E70-5958-C4BC-4750-ECA6E79E5E33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32" creationId="{DBC47B03-B706-F461-1D5D-E36CDB3B263F}"/>
          </ac:spMkLst>
        </pc:spChg>
        <pc:spChg chg="add mod">
          <ac:chgData name="Andrew McGregor" userId="834fac37-a377-41c0-a63d-0c534f1948b9" providerId="ADAL" clId="{BEB24FA8-B205-4E80-A2D5-FCA226A496AC}" dt="2022-11-15T06:07:08.132" v="961" actId="164"/>
          <ac:spMkLst>
            <pc:docMk/>
            <pc:sldMk cId="2174443161" sldId="2076137735"/>
            <ac:spMk id="34" creationId="{98B72418-78D8-19B2-DF6C-522EB280D073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37" creationId="{BCBEE70A-E54A-0344-1A90-67F6052A8342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38" creationId="{36D886D7-8229-42DD-C4C2-1FD28A58AC08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39" creationId="{734E890B-A7F6-7D06-C4BA-D20DAFD5B66E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40" creationId="{3B8193EB-F278-55EB-EA30-C4EC2F53781C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41" creationId="{67AEEF0B-291B-2174-5A3A-6A05FFD9111E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46" creationId="{62EE6851-D118-8F1B-C600-8CF00829A272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47" creationId="{B7E74545-4403-42BE-D2FD-66C4062DD3CE}"/>
          </ac:spMkLst>
        </pc:spChg>
        <pc:spChg chg="mod">
          <ac:chgData name="Andrew McGregor" userId="834fac37-a377-41c0-a63d-0c534f1948b9" providerId="ADAL" clId="{BEB24FA8-B205-4E80-A2D5-FCA226A496AC}" dt="2022-11-15T06:13:51.699" v="1141" actId="20577"/>
          <ac:spMkLst>
            <pc:docMk/>
            <pc:sldMk cId="2174443161" sldId="2076137735"/>
            <ac:spMk id="48" creationId="{92335A51-D18E-454A-14E4-A08A0E90E09A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49" creationId="{BF19FD58-CD68-CC6D-5B00-C3EA621C29C8}"/>
          </ac:spMkLst>
        </pc:spChg>
        <pc:spChg chg="mod">
          <ac:chgData name="Andrew McGregor" userId="834fac37-a377-41c0-a63d-0c534f1948b9" providerId="ADAL" clId="{BEB24FA8-B205-4E80-A2D5-FCA226A496AC}" dt="2022-11-15T06:07:09.589" v="962"/>
          <ac:spMkLst>
            <pc:docMk/>
            <pc:sldMk cId="2174443161" sldId="2076137735"/>
            <ac:spMk id="51" creationId="{20F9676D-BD79-2EF8-DF9D-01B9DF518511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55" creationId="{EDF7B76C-7CF6-3A36-9B8B-32E1995CB364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56" creationId="{4497D4DF-3DEB-3EDF-EF64-5398E93E559B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57" creationId="{2347F52A-BD1F-A179-F5C0-D38AB06E9E35}"/>
          </ac:spMkLst>
        </pc:spChg>
        <pc:spChg chg="add del mod">
          <ac:chgData name="Andrew McGregor" userId="834fac37-a377-41c0-a63d-0c534f1948b9" providerId="ADAL" clId="{BEB24FA8-B205-4E80-A2D5-FCA226A496AC}" dt="2022-11-15T06:10:26.996" v="1087" actId="478"/>
          <ac:spMkLst>
            <pc:docMk/>
            <pc:sldMk cId="2174443161" sldId="2076137735"/>
            <ac:spMk id="58" creationId="{8BDC5E6E-EE41-B00A-8CDE-724F67F9EA47}"/>
          </ac:spMkLst>
        </pc:spChg>
        <pc:spChg chg="add mod">
          <ac:chgData name="Andrew McGregor" userId="834fac37-a377-41c0-a63d-0c534f1948b9" providerId="ADAL" clId="{BEB24FA8-B205-4E80-A2D5-FCA226A496AC}" dt="2022-11-15T06:21:41.015" v="1313" actId="14100"/>
          <ac:spMkLst>
            <pc:docMk/>
            <pc:sldMk cId="2174443161" sldId="2076137735"/>
            <ac:spMk id="64" creationId="{5D9BC22F-3DAC-61B2-3CC2-A568E3803A42}"/>
          </ac:spMkLst>
        </pc:spChg>
        <pc:spChg chg="add mod">
          <ac:chgData name="Andrew McGregor" userId="834fac37-a377-41c0-a63d-0c534f1948b9" providerId="ADAL" clId="{BEB24FA8-B205-4E80-A2D5-FCA226A496AC}" dt="2022-11-15T06:21:55.250" v="1314" actId="1076"/>
          <ac:spMkLst>
            <pc:docMk/>
            <pc:sldMk cId="2174443161" sldId="2076137735"/>
            <ac:spMk id="65" creationId="{9DE19E26-02F8-3137-3678-BE141621E064}"/>
          </ac:spMkLst>
        </pc:spChg>
        <pc:spChg chg="add mod">
          <ac:chgData name="Andrew McGregor" userId="834fac37-a377-41c0-a63d-0c534f1948b9" providerId="ADAL" clId="{BEB24FA8-B205-4E80-A2D5-FCA226A496AC}" dt="2022-11-15T06:21:39.095" v="1312" actId="14100"/>
          <ac:spMkLst>
            <pc:docMk/>
            <pc:sldMk cId="2174443161" sldId="2076137735"/>
            <ac:spMk id="66" creationId="{279B2EB0-776E-5455-3855-D9EDA70686EF}"/>
          </ac:spMkLst>
        </pc:spChg>
        <pc:spChg chg="add mod">
          <ac:chgData name="Andrew McGregor" userId="834fac37-a377-41c0-a63d-0c534f1948b9" providerId="ADAL" clId="{BEB24FA8-B205-4E80-A2D5-FCA226A496AC}" dt="2022-11-15T06:19:30.730" v="1254" actId="1076"/>
          <ac:spMkLst>
            <pc:docMk/>
            <pc:sldMk cId="2174443161" sldId="2076137735"/>
            <ac:spMk id="67" creationId="{266587DF-C30D-7E4D-8380-BF504C03E626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72" creationId="{4D0EBCE2-587A-57F2-5194-BDED427D995F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73" creationId="{9ADF3732-6C88-BF3A-D34C-69C473FE4205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74" creationId="{3BADC8A1-F165-69EC-D3F6-747604D48E55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75" creationId="{3E6E5D47-9A6B-50F8-D090-C723B0CA0DEA}"/>
          </ac:spMkLst>
        </pc:spChg>
        <pc:spChg chg="add mod">
          <ac:chgData name="Andrew McGregor" userId="834fac37-a377-41c0-a63d-0c534f1948b9" providerId="ADAL" clId="{BEB24FA8-B205-4E80-A2D5-FCA226A496AC}" dt="2022-11-15T06:15:42.920" v="1173" actId="313"/>
          <ac:spMkLst>
            <pc:docMk/>
            <pc:sldMk cId="2174443161" sldId="2076137735"/>
            <ac:spMk id="77" creationId="{54260190-392B-F01B-C8A7-03CA24BF7593}"/>
          </ac:spMkLst>
        </pc:spChg>
        <pc:spChg chg="add mod or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79" creationId="{BDA0D5C2-B78E-7C8C-C0A6-ED0E179041C0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81" creationId="{67674456-C4AE-7B71-0E1E-A464C51A3215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85" creationId="{36E34F89-E410-AA47-7BA3-9797F1A9B77F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86" creationId="{E719CA14-CA3D-65CB-204C-C94ADAC60B28}"/>
          </ac:spMkLst>
        </pc:spChg>
        <pc:spChg chg="add mod">
          <ac:chgData name="Andrew McGregor" userId="834fac37-a377-41c0-a63d-0c534f1948b9" providerId="ADAL" clId="{BEB24FA8-B205-4E80-A2D5-FCA226A496AC}" dt="2022-11-15T06:15:44.761" v="1174" actId="313"/>
          <ac:spMkLst>
            <pc:docMk/>
            <pc:sldMk cId="2174443161" sldId="2076137735"/>
            <ac:spMk id="88" creationId="{8966000C-DD1D-4461-071E-21FE896FCB50}"/>
          </ac:spMkLst>
        </pc:spChg>
        <pc:spChg chg="add mod">
          <ac:chgData name="Andrew McGregor" userId="834fac37-a377-41c0-a63d-0c534f1948b9" providerId="ADAL" clId="{BEB24FA8-B205-4E80-A2D5-FCA226A496AC}" dt="2022-11-15T06:15:29.411" v="1170" actId="1076"/>
          <ac:spMkLst>
            <pc:docMk/>
            <pc:sldMk cId="2174443161" sldId="2076137735"/>
            <ac:spMk id="91" creationId="{B11D9619-5B05-E465-F039-459CEF5A026D}"/>
          </ac:spMkLst>
        </pc:spChg>
        <pc:spChg chg="add mod">
          <ac:chgData name="Andrew McGregor" userId="834fac37-a377-41c0-a63d-0c534f1948b9" providerId="ADAL" clId="{BEB24FA8-B205-4E80-A2D5-FCA226A496AC}" dt="2022-11-15T06:18:40.150" v="1249" actId="14100"/>
          <ac:spMkLst>
            <pc:docMk/>
            <pc:sldMk cId="2174443161" sldId="2076137735"/>
            <ac:spMk id="93" creationId="{3C134933-5924-92D7-8F7F-645A300E49AC}"/>
          </ac:spMkLst>
        </pc:spChg>
        <pc:spChg chg="add mod">
          <ac:chgData name="Andrew McGregor" userId="834fac37-a377-41c0-a63d-0c534f1948b9" providerId="ADAL" clId="{BEB24FA8-B205-4E80-A2D5-FCA226A496AC}" dt="2022-11-15T06:19:03.765" v="1253" actId="14100"/>
          <ac:spMkLst>
            <pc:docMk/>
            <pc:sldMk cId="2174443161" sldId="2076137735"/>
            <ac:spMk id="94" creationId="{B5E2112C-F803-C94A-D32F-231A0B1B725B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96" creationId="{A2AF0F01-053D-60C3-C5F1-60ECD8C5503A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97" creationId="{E14875C2-CAEC-7405-C990-8ED26122AC4F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98" creationId="{240DF09C-4047-6698-71CC-B854F6863E3F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99" creationId="{174AA1D4-E609-77AB-2F09-AEF22DFC0D0C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100" creationId="{5264F625-CB10-C6FB-CDA0-FBA69ACBB293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105" creationId="{DC8B1221-D73C-D97C-F747-34D89A571341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106" creationId="{94EED02E-A67C-0D3E-57D6-837B07B46B60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107" creationId="{631A40E2-2461-9AF8-6F10-ABEE9F7E2B80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108" creationId="{156B4C7F-5501-7117-EB3E-25E246AEF276}"/>
          </ac:spMkLst>
        </pc:spChg>
        <pc:spChg chg="mod">
          <ac:chgData name="Andrew McGregor" userId="834fac37-a377-41c0-a63d-0c534f1948b9" providerId="ADAL" clId="{BEB24FA8-B205-4E80-A2D5-FCA226A496AC}" dt="2022-11-15T06:19:40.300" v="1256"/>
          <ac:spMkLst>
            <pc:docMk/>
            <pc:sldMk cId="2174443161" sldId="2076137735"/>
            <ac:spMk id="110" creationId="{A5E5129B-2EED-8D17-8419-970FB66D503B}"/>
          </ac:spMkLst>
        </pc:spChg>
        <pc:spChg chg="add del mod">
          <ac:chgData name="Andrew McGregor" userId="834fac37-a377-41c0-a63d-0c534f1948b9" providerId="ADAL" clId="{BEB24FA8-B205-4E80-A2D5-FCA226A496AC}" dt="2022-11-15T06:21:05.908" v="1303" actId="478"/>
          <ac:spMkLst>
            <pc:docMk/>
            <pc:sldMk cId="2174443161" sldId="2076137735"/>
            <ac:spMk id="111" creationId="{F8A1E0DC-296C-75C6-24F7-0170C339D448}"/>
          </ac:spMkLst>
        </pc:spChg>
        <pc:spChg chg="add mod">
          <ac:chgData name="Andrew McGregor" userId="834fac37-a377-41c0-a63d-0c534f1948b9" providerId="ADAL" clId="{BEB24FA8-B205-4E80-A2D5-FCA226A496AC}" dt="2022-11-15T06:21:17.755" v="1305" actId="208"/>
          <ac:spMkLst>
            <pc:docMk/>
            <pc:sldMk cId="2174443161" sldId="2076137735"/>
            <ac:spMk id="112" creationId="{AB700B80-99F3-5172-30B9-CCD7CF2BB080}"/>
          </ac:spMkLst>
        </pc:spChg>
        <pc:spChg chg="add mod">
          <ac:chgData name="Andrew McGregor" userId="834fac37-a377-41c0-a63d-0c534f1948b9" providerId="ADAL" clId="{BEB24FA8-B205-4E80-A2D5-FCA226A496AC}" dt="2022-11-15T06:21:34.760" v="1311" actId="1076"/>
          <ac:spMkLst>
            <pc:docMk/>
            <pc:sldMk cId="2174443161" sldId="2076137735"/>
            <ac:spMk id="113" creationId="{D3D73233-57F5-A93E-13F9-30E11E4461BB}"/>
          </ac:spMkLst>
        </pc:spChg>
        <pc:spChg chg="add del mod">
          <ac:chgData name="Andrew McGregor" userId="834fac37-a377-41c0-a63d-0c534f1948b9" providerId="ADAL" clId="{BEB24FA8-B205-4E80-A2D5-FCA226A496AC}" dt="2022-11-15T06:20:56.729" v="1300" actId="478"/>
          <ac:spMkLst>
            <pc:docMk/>
            <pc:sldMk cId="2174443161" sldId="2076137735"/>
            <ac:spMk id="115" creationId="{1CEFD0C7-070F-311B-44EF-D4DC6162E722}"/>
          </ac:spMkLst>
        </pc:spChg>
        <pc:grpChg chg="del mod">
          <ac:chgData name="Andrew McGregor" userId="834fac37-a377-41c0-a63d-0c534f1948b9" providerId="ADAL" clId="{BEB24FA8-B205-4E80-A2D5-FCA226A496AC}" dt="2022-11-15T05:07:28.892" v="600"/>
          <ac:grpSpMkLst>
            <pc:docMk/>
            <pc:sldMk cId="2174443161" sldId="2076137735"/>
            <ac:grpSpMk id="6" creationId="{ACE669FB-9C52-DF90-A4D8-95709FD2109A}"/>
          </ac:grpSpMkLst>
        </pc:grpChg>
        <pc:grpChg chg="del mod">
          <ac:chgData name="Andrew McGregor" userId="834fac37-a377-41c0-a63d-0c534f1948b9" providerId="ADAL" clId="{BEB24FA8-B205-4E80-A2D5-FCA226A496AC}" dt="2022-11-15T05:07:28.892" v="599"/>
          <ac:grpSpMkLst>
            <pc:docMk/>
            <pc:sldMk cId="2174443161" sldId="2076137735"/>
            <ac:grpSpMk id="10" creationId="{BE9AE3A9-D4E7-1DB9-7A35-0512E8D1087C}"/>
          </ac:grpSpMkLst>
        </pc:grpChg>
        <pc:grpChg chg="del mod">
          <ac:chgData name="Andrew McGregor" userId="834fac37-a377-41c0-a63d-0c534f1948b9" providerId="ADAL" clId="{BEB24FA8-B205-4E80-A2D5-FCA226A496AC}" dt="2022-11-15T05:57:47.122" v="777"/>
          <ac:grpSpMkLst>
            <pc:docMk/>
            <pc:sldMk cId="2174443161" sldId="2076137735"/>
            <ac:grpSpMk id="14" creationId="{7F9E7EEA-87B1-B91A-AC45-049AA4752653}"/>
          </ac:grpSpMkLst>
        </pc:grpChg>
        <pc:grpChg chg="add mod">
          <ac:chgData name="Andrew McGregor" userId="834fac37-a377-41c0-a63d-0c534f1948b9" providerId="ADAL" clId="{BEB24FA8-B205-4E80-A2D5-FCA226A496AC}" dt="2022-11-15T06:15:29.411" v="1170" actId="1076"/>
          <ac:grpSpMkLst>
            <pc:docMk/>
            <pc:sldMk cId="2174443161" sldId="2076137735"/>
            <ac:grpSpMk id="35" creationId="{96C6C56D-2B36-2D70-0BB0-30B3E5B84194}"/>
          </ac:grpSpMkLst>
        </pc:grpChg>
        <pc:grpChg chg="add mod">
          <ac:chgData name="Andrew McGregor" userId="834fac37-a377-41c0-a63d-0c534f1948b9" providerId="ADAL" clId="{BEB24FA8-B205-4E80-A2D5-FCA226A496AC}" dt="2022-11-15T06:15:29.411" v="1170" actId="1076"/>
          <ac:grpSpMkLst>
            <pc:docMk/>
            <pc:sldMk cId="2174443161" sldId="2076137735"/>
            <ac:grpSpMk id="36" creationId="{69DD5B44-CD67-152B-C094-D4C001CFC2F0}"/>
          </ac:grpSpMkLst>
        </pc:grpChg>
        <pc:grpChg chg="add del mod">
          <ac:chgData name="Andrew McGregor" userId="834fac37-a377-41c0-a63d-0c534f1948b9" providerId="ADAL" clId="{BEB24FA8-B205-4E80-A2D5-FCA226A496AC}" dt="2022-11-15T06:20:04.417" v="1267" actId="478"/>
          <ac:grpSpMkLst>
            <pc:docMk/>
            <pc:sldMk cId="2174443161" sldId="2076137735"/>
            <ac:grpSpMk id="95" creationId="{C06BF492-3E79-5741-EA90-F953CCF4D2E9}"/>
          </ac:grpSpMkLst>
        </pc:grpChg>
        <pc:picChg chg="del mod">
          <ac:chgData name="Andrew McGregor" userId="834fac37-a377-41c0-a63d-0c534f1948b9" providerId="ADAL" clId="{BEB24FA8-B205-4E80-A2D5-FCA226A496AC}" dt="2022-11-15T06:11:08.911" v="1094" actId="478"/>
          <ac:picMkLst>
            <pc:docMk/>
            <pc:sldMk cId="2174443161" sldId="2076137735"/>
            <ac:picMk id="7" creationId="{E3829BD8-E139-B680-5C3B-93CEBBBE7882}"/>
          </ac:picMkLst>
        </pc:picChg>
        <pc:picChg chg="add mod">
          <ac:chgData name="Andrew McGregor" userId="834fac37-a377-41c0-a63d-0c534f1948b9" providerId="ADAL" clId="{BEB24FA8-B205-4E80-A2D5-FCA226A496AC}" dt="2022-11-15T06:14:05.833" v="1146" actId="1076"/>
          <ac:picMkLst>
            <pc:docMk/>
            <pc:sldMk cId="2174443161" sldId="2076137735"/>
            <ac:picMk id="22" creationId="{5E0FF95B-4A75-3FE9-0FAB-057AEB26EC9D}"/>
          </ac:picMkLst>
        </pc:picChg>
        <pc:picChg chg="add mod">
          <ac:chgData name="Andrew McGregor" userId="834fac37-a377-41c0-a63d-0c534f1948b9" providerId="ADAL" clId="{BEB24FA8-B205-4E80-A2D5-FCA226A496AC}" dt="2022-11-15T06:07:08.132" v="961" actId="164"/>
          <ac:picMkLst>
            <pc:docMk/>
            <pc:sldMk cId="2174443161" sldId="2076137735"/>
            <ac:picMk id="24" creationId="{B47AEEC4-B227-5264-9405-60356348A822}"/>
          </ac:picMkLst>
        </pc:picChg>
        <pc:picChg chg="add mod">
          <ac:chgData name="Andrew McGregor" userId="834fac37-a377-41c0-a63d-0c534f1948b9" providerId="ADAL" clId="{BEB24FA8-B205-4E80-A2D5-FCA226A496AC}" dt="2022-11-15T06:07:08.132" v="961" actId="164"/>
          <ac:picMkLst>
            <pc:docMk/>
            <pc:sldMk cId="2174443161" sldId="2076137735"/>
            <ac:picMk id="26" creationId="{E9023306-9CD0-1397-BFD5-23DDC72CAF9D}"/>
          </ac:picMkLst>
        </pc:picChg>
        <pc:picChg chg="add mod">
          <ac:chgData name="Andrew McGregor" userId="834fac37-a377-41c0-a63d-0c534f1948b9" providerId="ADAL" clId="{BEB24FA8-B205-4E80-A2D5-FCA226A496AC}" dt="2022-11-15T06:07:08.132" v="961" actId="164"/>
          <ac:picMkLst>
            <pc:docMk/>
            <pc:sldMk cId="2174443161" sldId="2076137735"/>
            <ac:picMk id="28" creationId="{064CF152-219B-171B-4F07-141467AB4D78}"/>
          </ac:picMkLst>
        </pc:picChg>
        <pc:picChg chg="add mod">
          <ac:chgData name="Andrew McGregor" userId="834fac37-a377-41c0-a63d-0c534f1948b9" providerId="ADAL" clId="{BEB24FA8-B205-4E80-A2D5-FCA226A496AC}" dt="2022-11-15T06:07:08.132" v="961" actId="164"/>
          <ac:picMkLst>
            <pc:docMk/>
            <pc:sldMk cId="2174443161" sldId="2076137735"/>
            <ac:picMk id="33" creationId="{1810B976-BE32-D6E1-8ECD-8DB28A2C4864}"/>
          </ac:picMkLst>
        </pc:picChg>
        <pc:picChg chg="mod">
          <ac:chgData name="Andrew McGregor" userId="834fac37-a377-41c0-a63d-0c534f1948b9" providerId="ADAL" clId="{BEB24FA8-B205-4E80-A2D5-FCA226A496AC}" dt="2022-11-15T06:14:08.105" v="1147" actId="14100"/>
          <ac:picMkLst>
            <pc:docMk/>
            <pc:sldMk cId="2174443161" sldId="2076137735"/>
            <ac:picMk id="42" creationId="{BC7DAE4E-503F-3F01-F5F1-F6D3FB4F8A6E}"/>
          </ac:picMkLst>
        </pc:picChg>
        <pc:picChg chg="mod">
          <ac:chgData name="Andrew McGregor" userId="834fac37-a377-41c0-a63d-0c534f1948b9" providerId="ADAL" clId="{BEB24FA8-B205-4E80-A2D5-FCA226A496AC}" dt="2022-11-15T06:07:09.589" v="962"/>
          <ac:picMkLst>
            <pc:docMk/>
            <pc:sldMk cId="2174443161" sldId="2076137735"/>
            <ac:picMk id="43" creationId="{C0634A7E-3A82-1543-61D5-E3C5E3BAD4F1}"/>
          </ac:picMkLst>
        </pc:picChg>
        <pc:picChg chg="mod">
          <ac:chgData name="Andrew McGregor" userId="834fac37-a377-41c0-a63d-0c534f1948b9" providerId="ADAL" clId="{BEB24FA8-B205-4E80-A2D5-FCA226A496AC}" dt="2022-11-15T06:07:09.589" v="962"/>
          <ac:picMkLst>
            <pc:docMk/>
            <pc:sldMk cId="2174443161" sldId="2076137735"/>
            <ac:picMk id="44" creationId="{42270452-138B-CE29-5F3B-023524CC0A7D}"/>
          </ac:picMkLst>
        </pc:picChg>
        <pc:picChg chg="mod">
          <ac:chgData name="Andrew McGregor" userId="834fac37-a377-41c0-a63d-0c534f1948b9" providerId="ADAL" clId="{BEB24FA8-B205-4E80-A2D5-FCA226A496AC}" dt="2022-11-15T06:07:09.589" v="962"/>
          <ac:picMkLst>
            <pc:docMk/>
            <pc:sldMk cId="2174443161" sldId="2076137735"/>
            <ac:picMk id="45" creationId="{04031586-3F8A-EE15-8170-6EC7FC19662C}"/>
          </ac:picMkLst>
        </pc:picChg>
        <pc:picChg chg="mod">
          <ac:chgData name="Andrew McGregor" userId="834fac37-a377-41c0-a63d-0c534f1948b9" providerId="ADAL" clId="{BEB24FA8-B205-4E80-A2D5-FCA226A496AC}" dt="2022-11-15T06:07:09.589" v="962"/>
          <ac:picMkLst>
            <pc:docMk/>
            <pc:sldMk cId="2174443161" sldId="2076137735"/>
            <ac:picMk id="50" creationId="{1E06AFBD-DF4B-06E5-1424-8FD505AD01FD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68" creationId="{CF53147B-E6A1-8860-6319-20C62DC3A4B9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69" creationId="{4203E5CA-18C8-E270-6D7C-1D42B3A2EEFF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70" creationId="{2E076472-6DFA-1E8B-ECB4-0F8E509900D5}"/>
          </ac:picMkLst>
        </pc:picChg>
        <pc:picChg chg="add del mod">
          <ac:chgData name="Andrew McGregor" userId="834fac37-a377-41c0-a63d-0c534f1948b9" providerId="ADAL" clId="{BEB24FA8-B205-4E80-A2D5-FCA226A496AC}" dt="2022-11-15T06:10:28.391" v="1088" actId="478"/>
          <ac:picMkLst>
            <pc:docMk/>
            <pc:sldMk cId="2174443161" sldId="2076137735"/>
            <ac:picMk id="71" creationId="{E6CC85FD-9C0B-3E0A-83E6-6EFDEAC1731B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76" creationId="{49969046-D2D6-0699-7680-64B64D34635A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82" creationId="{5B10996F-DAFF-958B-F39A-826198CC7704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83" creationId="{FAC12C41-3491-ACBE-4D7F-67506772686B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84" creationId="{1E8F4E7A-FF7E-A813-A0F5-D30C9C6383FE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87" creationId="{EDE6A2A4-4678-79E3-F640-39E45882A3E5}"/>
          </ac:picMkLst>
        </pc:picChg>
        <pc:picChg chg="add mod">
          <ac:chgData name="Andrew McGregor" userId="834fac37-a377-41c0-a63d-0c534f1948b9" providerId="ADAL" clId="{BEB24FA8-B205-4E80-A2D5-FCA226A496AC}" dt="2022-11-15T06:15:29.411" v="1170" actId="1076"/>
          <ac:picMkLst>
            <pc:docMk/>
            <pc:sldMk cId="2174443161" sldId="2076137735"/>
            <ac:picMk id="92" creationId="{34B93F09-CBDE-3255-1BFF-5AFB71CCDBBC}"/>
          </ac:picMkLst>
        </pc:picChg>
        <pc:picChg chg="mod">
          <ac:chgData name="Andrew McGregor" userId="834fac37-a377-41c0-a63d-0c534f1948b9" providerId="ADAL" clId="{BEB24FA8-B205-4E80-A2D5-FCA226A496AC}" dt="2022-11-15T06:19:40.300" v="1256"/>
          <ac:picMkLst>
            <pc:docMk/>
            <pc:sldMk cId="2174443161" sldId="2076137735"/>
            <ac:picMk id="101" creationId="{F8761BD7-8049-B46E-6ADD-5F967995232B}"/>
          </ac:picMkLst>
        </pc:picChg>
        <pc:picChg chg="mod">
          <ac:chgData name="Andrew McGregor" userId="834fac37-a377-41c0-a63d-0c534f1948b9" providerId="ADAL" clId="{BEB24FA8-B205-4E80-A2D5-FCA226A496AC}" dt="2022-11-15T06:19:40.300" v="1256"/>
          <ac:picMkLst>
            <pc:docMk/>
            <pc:sldMk cId="2174443161" sldId="2076137735"/>
            <ac:picMk id="102" creationId="{D36D28EF-678B-7923-2C45-A6CA2FE25303}"/>
          </ac:picMkLst>
        </pc:picChg>
        <pc:picChg chg="mod">
          <ac:chgData name="Andrew McGregor" userId="834fac37-a377-41c0-a63d-0c534f1948b9" providerId="ADAL" clId="{BEB24FA8-B205-4E80-A2D5-FCA226A496AC}" dt="2022-11-15T06:19:40.300" v="1256"/>
          <ac:picMkLst>
            <pc:docMk/>
            <pc:sldMk cId="2174443161" sldId="2076137735"/>
            <ac:picMk id="103" creationId="{CCAC1363-D700-5621-C219-C358A62D56FA}"/>
          </ac:picMkLst>
        </pc:picChg>
        <pc:picChg chg="mod">
          <ac:chgData name="Andrew McGregor" userId="834fac37-a377-41c0-a63d-0c534f1948b9" providerId="ADAL" clId="{BEB24FA8-B205-4E80-A2D5-FCA226A496AC}" dt="2022-11-15T06:19:40.300" v="1256"/>
          <ac:picMkLst>
            <pc:docMk/>
            <pc:sldMk cId="2174443161" sldId="2076137735"/>
            <ac:picMk id="104" creationId="{71082FDC-D754-CDCE-3CDF-E852432266AE}"/>
          </ac:picMkLst>
        </pc:picChg>
        <pc:picChg chg="mod">
          <ac:chgData name="Andrew McGregor" userId="834fac37-a377-41c0-a63d-0c534f1948b9" providerId="ADAL" clId="{BEB24FA8-B205-4E80-A2D5-FCA226A496AC}" dt="2022-11-15T06:19:40.300" v="1256"/>
          <ac:picMkLst>
            <pc:docMk/>
            <pc:sldMk cId="2174443161" sldId="2076137735"/>
            <ac:picMk id="109" creationId="{E26A316F-5DEB-2EA6-CA84-8F8EEE0AB1EC}"/>
          </ac:picMkLst>
        </pc:picChg>
        <pc:picChg chg="add mod">
          <ac:chgData name="Andrew McGregor" userId="834fac37-a377-41c0-a63d-0c534f1948b9" providerId="ADAL" clId="{BEB24FA8-B205-4E80-A2D5-FCA226A496AC}" dt="2022-11-15T06:21:13.363" v="1304" actId="1076"/>
          <ac:picMkLst>
            <pc:docMk/>
            <pc:sldMk cId="2174443161" sldId="2076137735"/>
            <ac:picMk id="114" creationId="{C7D71D17-15CA-9765-14E4-BCEAE3732032}"/>
          </ac:picMkLst>
        </pc:picChg>
        <pc:picChg chg="add del mod">
          <ac:chgData name="Andrew McGregor" userId="834fac37-a377-41c0-a63d-0c534f1948b9" providerId="ADAL" clId="{BEB24FA8-B205-4E80-A2D5-FCA226A496AC}" dt="2022-11-15T06:20:56.729" v="1300" actId="478"/>
          <ac:picMkLst>
            <pc:docMk/>
            <pc:sldMk cId="2174443161" sldId="2076137735"/>
            <ac:picMk id="116" creationId="{016B79FB-9CC3-3F23-1E3B-38CAA4573D2E}"/>
          </ac:picMkLst>
        </pc:picChg>
        <pc:inkChg chg="add del mod">
          <ac:chgData name="Andrew McGregor" userId="834fac37-a377-41c0-a63d-0c534f1948b9" providerId="ADAL" clId="{BEB24FA8-B205-4E80-A2D5-FCA226A496AC}" dt="2022-11-15T05:07:28.893" v="601"/>
          <ac:inkMkLst>
            <pc:docMk/>
            <pc:sldMk cId="2174443161" sldId="2076137735"/>
            <ac:inkMk id="3" creationId="{1B9D2C87-6AEA-72DE-2BA3-81CBF174E923}"/>
          </ac:inkMkLst>
        </pc:inkChg>
        <pc:inkChg chg="add del mod">
          <ac:chgData name="Andrew McGregor" userId="834fac37-a377-41c0-a63d-0c534f1948b9" providerId="ADAL" clId="{BEB24FA8-B205-4E80-A2D5-FCA226A496AC}" dt="2022-11-15T05:07:28.892" v="600"/>
          <ac:inkMkLst>
            <pc:docMk/>
            <pc:sldMk cId="2174443161" sldId="2076137735"/>
            <ac:inkMk id="5" creationId="{F81A12F8-DA43-1BB7-92E1-4978F4C8C899}"/>
          </ac:inkMkLst>
        </pc:inkChg>
        <pc:inkChg chg="add del mod">
          <ac:chgData name="Andrew McGregor" userId="834fac37-a377-41c0-a63d-0c534f1948b9" providerId="ADAL" clId="{BEB24FA8-B205-4E80-A2D5-FCA226A496AC}" dt="2022-11-15T05:07:28.892" v="599"/>
          <ac:inkMkLst>
            <pc:docMk/>
            <pc:sldMk cId="2174443161" sldId="2076137735"/>
            <ac:inkMk id="8" creationId="{CC0BF6C4-29C6-4EC3-9948-5CDE347DD073}"/>
          </ac:inkMkLst>
        </pc:inkChg>
        <pc:inkChg chg="add del mod">
          <ac:chgData name="Andrew McGregor" userId="834fac37-a377-41c0-a63d-0c534f1948b9" providerId="ADAL" clId="{BEB24FA8-B205-4E80-A2D5-FCA226A496AC}" dt="2022-11-15T05:07:28.893" v="602"/>
          <ac:inkMkLst>
            <pc:docMk/>
            <pc:sldMk cId="2174443161" sldId="2076137735"/>
            <ac:inkMk id="9" creationId="{191FBE5E-5202-6379-9712-9DBE6C69D66B}"/>
          </ac:inkMkLst>
        </pc:inkChg>
        <pc:inkChg chg="add del mod">
          <ac:chgData name="Andrew McGregor" userId="834fac37-a377-41c0-a63d-0c534f1948b9" providerId="ADAL" clId="{BEB24FA8-B205-4E80-A2D5-FCA226A496AC}" dt="2022-11-15T05:57:47.123" v="778"/>
          <ac:inkMkLst>
            <pc:docMk/>
            <pc:sldMk cId="2174443161" sldId="2076137735"/>
            <ac:inkMk id="11" creationId="{C2318119-E810-607D-2CEA-9DB71E69A70E}"/>
          </ac:inkMkLst>
        </pc:inkChg>
        <pc:inkChg chg="add del mod">
          <ac:chgData name="Andrew McGregor" userId="834fac37-a377-41c0-a63d-0c534f1948b9" providerId="ADAL" clId="{BEB24FA8-B205-4E80-A2D5-FCA226A496AC}" dt="2022-11-15T05:57:47.122" v="776"/>
          <ac:inkMkLst>
            <pc:docMk/>
            <pc:sldMk cId="2174443161" sldId="2076137735"/>
            <ac:inkMk id="12" creationId="{20DE7FA3-83AE-68EF-275A-D11400211F33}"/>
          </ac:inkMkLst>
        </pc:inkChg>
        <pc:inkChg chg="add del mod">
          <ac:chgData name="Andrew McGregor" userId="834fac37-a377-41c0-a63d-0c534f1948b9" providerId="ADAL" clId="{BEB24FA8-B205-4E80-A2D5-FCA226A496AC}" dt="2022-11-15T05:57:47.122" v="777"/>
          <ac:inkMkLst>
            <pc:docMk/>
            <pc:sldMk cId="2174443161" sldId="2076137735"/>
            <ac:inkMk id="13" creationId="{50F57716-87FA-72E8-C103-5FF6D14519DC}"/>
          </ac:inkMkLst>
        </pc:ink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53" creationId="{64BB68B7-76F3-063A-C4D8-E002725F5F85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60" creationId="{DB8562DC-32E4-45B2-0ACE-5233D3E98D1B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61" creationId="{A8D86C44-23AE-FB6D-2674-F18861616E26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62" creationId="{D627715C-EFF9-62DF-EEAF-123B2BFF5662}"/>
          </ac:cxnSpMkLst>
        </pc:cxnChg>
        <pc:cxnChg chg="add del mod">
          <ac:chgData name="Andrew McGregor" userId="834fac37-a377-41c0-a63d-0c534f1948b9" providerId="ADAL" clId="{BEB24FA8-B205-4E80-A2D5-FCA226A496AC}" dt="2022-11-15T06:10:29.109" v="1089" actId="478"/>
          <ac:cxnSpMkLst>
            <pc:docMk/>
            <pc:sldMk cId="2174443161" sldId="2076137735"/>
            <ac:cxnSpMk id="63" creationId="{E77281CA-4823-C453-4E0B-BA382C92885B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78" creationId="{D6F3A6C5-B3AF-D4BE-68A1-4A5D1492DD55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80" creationId="{44949816-EFF2-DD65-3824-2212D3606DD4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89" creationId="{74C2688D-C5FA-CB76-4AEB-54FAF45235FC}"/>
          </ac:cxnSpMkLst>
        </pc:cxnChg>
        <pc:cxnChg chg="add mod">
          <ac:chgData name="Andrew McGregor" userId="834fac37-a377-41c0-a63d-0c534f1948b9" providerId="ADAL" clId="{BEB24FA8-B205-4E80-A2D5-FCA226A496AC}" dt="2022-11-15T06:15:29.411" v="1170" actId="1076"/>
          <ac:cxnSpMkLst>
            <pc:docMk/>
            <pc:sldMk cId="2174443161" sldId="2076137735"/>
            <ac:cxnSpMk id="90" creationId="{299515A1-3821-3B68-7540-57C0DE091A6F}"/>
          </ac:cxnSpMkLst>
        </pc:cxnChg>
      </pc:sldChg>
      <pc:sldChg chg="modSp add mod">
        <pc:chgData name="Andrew McGregor" userId="834fac37-a377-41c0-a63d-0c534f1948b9" providerId="ADAL" clId="{BEB24FA8-B205-4E80-A2D5-FCA226A496AC}" dt="2022-11-15T07:06:38.581" v="2586" actId="20577"/>
        <pc:sldMkLst>
          <pc:docMk/>
          <pc:sldMk cId="490821241" sldId="2076137736"/>
        </pc:sldMkLst>
        <pc:spChg chg="mod">
          <ac:chgData name="Andrew McGregor" userId="834fac37-a377-41c0-a63d-0c534f1948b9" providerId="ADAL" clId="{BEB24FA8-B205-4E80-A2D5-FCA226A496AC}" dt="2022-11-15T07:06:38.581" v="2586" actId="20577"/>
          <ac:spMkLst>
            <pc:docMk/>
            <pc:sldMk cId="490821241" sldId="2076137736"/>
            <ac:spMk id="5" creationId="{92E1F225-7ED7-D171-5960-4FB4E9631903}"/>
          </ac:spMkLst>
        </pc:spChg>
      </pc:sldChg>
      <pc:sldChg chg="add del">
        <pc:chgData name="Andrew McGregor" userId="834fac37-a377-41c0-a63d-0c534f1948b9" providerId="ADAL" clId="{BEB24FA8-B205-4E80-A2D5-FCA226A496AC}" dt="2022-11-15T06:54:17.993" v="2016"/>
        <pc:sldMkLst>
          <pc:docMk/>
          <pc:sldMk cId="2425149165" sldId="2076137736"/>
        </pc:sldMkLst>
      </pc:sldChg>
      <pc:sldChg chg="delSp add del mod">
        <pc:chgData name="Andrew McGregor" userId="834fac37-a377-41c0-a63d-0c534f1948b9" providerId="ADAL" clId="{BEB24FA8-B205-4E80-A2D5-FCA226A496AC}" dt="2022-11-15T05:58:53.229" v="783" actId="47"/>
        <pc:sldMkLst>
          <pc:docMk/>
          <pc:sldMk cId="2652341981" sldId="2076137736"/>
        </pc:sldMkLst>
        <pc:spChg chg="del">
          <ac:chgData name="Andrew McGregor" userId="834fac37-a377-41c0-a63d-0c534f1948b9" providerId="ADAL" clId="{BEB24FA8-B205-4E80-A2D5-FCA226A496AC}" dt="2022-11-15T05:13:14.641" v="629" actId="478"/>
          <ac:spMkLst>
            <pc:docMk/>
            <pc:sldMk cId="2652341981" sldId="2076137736"/>
            <ac:spMk id="18" creationId="{B70BF636-BD15-997C-5356-A6982B6344E6}"/>
          </ac:spMkLst>
        </pc:spChg>
        <pc:spChg chg="del">
          <ac:chgData name="Andrew McGregor" userId="834fac37-a377-41c0-a63d-0c534f1948b9" providerId="ADAL" clId="{BEB24FA8-B205-4E80-A2D5-FCA226A496AC}" dt="2022-11-15T05:13:24.047" v="636" actId="478"/>
          <ac:spMkLst>
            <pc:docMk/>
            <pc:sldMk cId="2652341981" sldId="2076137736"/>
            <ac:spMk id="22" creationId="{E9BD3582-1D44-0B5E-1873-7CA34FF30B8D}"/>
          </ac:spMkLst>
        </pc:spChg>
        <pc:spChg chg="del">
          <ac:chgData name="Andrew McGregor" userId="834fac37-a377-41c0-a63d-0c534f1948b9" providerId="ADAL" clId="{BEB24FA8-B205-4E80-A2D5-FCA226A496AC}" dt="2022-11-15T05:13:22.270" v="634" actId="478"/>
          <ac:spMkLst>
            <pc:docMk/>
            <pc:sldMk cId="2652341981" sldId="2076137736"/>
            <ac:spMk id="29" creationId="{2A7977CC-ADB2-2F05-6244-19B0CBEFE381}"/>
          </ac:spMkLst>
        </pc:spChg>
        <pc:spChg chg="del">
          <ac:chgData name="Andrew McGregor" userId="834fac37-a377-41c0-a63d-0c534f1948b9" providerId="ADAL" clId="{BEB24FA8-B205-4E80-A2D5-FCA226A496AC}" dt="2022-11-15T05:13:13.223" v="627" actId="478"/>
          <ac:spMkLst>
            <pc:docMk/>
            <pc:sldMk cId="2652341981" sldId="2076137736"/>
            <ac:spMk id="34" creationId="{8B62FDFF-5BC6-837F-5EC1-F700D933C23B}"/>
          </ac:spMkLst>
        </pc:spChg>
        <pc:spChg chg="del">
          <ac:chgData name="Andrew McGregor" userId="834fac37-a377-41c0-a63d-0c534f1948b9" providerId="ADAL" clId="{BEB24FA8-B205-4E80-A2D5-FCA226A496AC}" dt="2022-11-15T05:13:15.676" v="630" actId="478"/>
          <ac:spMkLst>
            <pc:docMk/>
            <pc:sldMk cId="2652341981" sldId="2076137736"/>
            <ac:spMk id="35" creationId="{3157ACCE-DBAE-DA79-965D-FBF7C9C12BA9}"/>
          </ac:spMkLst>
        </pc:spChg>
        <pc:picChg chg="del">
          <ac:chgData name="Andrew McGregor" userId="834fac37-a377-41c0-a63d-0c534f1948b9" providerId="ADAL" clId="{BEB24FA8-B205-4E80-A2D5-FCA226A496AC}" dt="2022-11-15T05:13:13.696" v="628" actId="478"/>
          <ac:picMkLst>
            <pc:docMk/>
            <pc:sldMk cId="2652341981" sldId="2076137736"/>
            <ac:picMk id="14" creationId="{EC4C4FD7-BC84-6699-3A77-214B3ABFF594}"/>
          </ac:picMkLst>
        </pc:picChg>
        <pc:picChg chg="del">
          <ac:chgData name="Andrew McGregor" userId="834fac37-a377-41c0-a63d-0c534f1948b9" providerId="ADAL" clId="{BEB24FA8-B205-4E80-A2D5-FCA226A496AC}" dt="2022-11-15T05:13:25.958" v="639" actId="478"/>
          <ac:picMkLst>
            <pc:docMk/>
            <pc:sldMk cId="2652341981" sldId="2076137736"/>
            <ac:picMk id="15" creationId="{AE5487E3-4A63-66A9-5842-A6C3B500E239}"/>
          </ac:picMkLst>
        </pc:picChg>
        <pc:picChg chg="del">
          <ac:chgData name="Andrew McGregor" userId="834fac37-a377-41c0-a63d-0c534f1948b9" providerId="ADAL" clId="{BEB24FA8-B205-4E80-A2D5-FCA226A496AC}" dt="2022-11-15T05:13:25.463" v="638" actId="478"/>
          <ac:picMkLst>
            <pc:docMk/>
            <pc:sldMk cId="2652341981" sldId="2076137736"/>
            <ac:picMk id="19" creationId="{9E3BEE12-5F84-1277-2713-9C4854FE2662}"/>
          </ac:picMkLst>
        </pc:picChg>
        <pc:picChg chg="del">
          <ac:chgData name="Andrew McGregor" userId="834fac37-a377-41c0-a63d-0c534f1948b9" providerId="ADAL" clId="{BEB24FA8-B205-4E80-A2D5-FCA226A496AC}" dt="2022-11-15T05:13:23.079" v="635" actId="478"/>
          <ac:picMkLst>
            <pc:docMk/>
            <pc:sldMk cId="2652341981" sldId="2076137736"/>
            <ac:picMk id="20" creationId="{9EFE5D05-3C60-39DB-BF93-EA48C788DC72}"/>
          </ac:picMkLst>
        </pc:picChg>
        <pc:picChg chg="del">
          <ac:chgData name="Andrew McGregor" userId="834fac37-a377-41c0-a63d-0c534f1948b9" providerId="ADAL" clId="{BEB24FA8-B205-4E80-A2D5-FCA226A496AC}" dt="2022-11-15T05:13:25.036" v="637" actId="478"/>
          <ac:picMkLst>
            <pc:docMk/>
            <pc:sldMk cId="2652341981" sldId="2076137736"/>
            <ac:picMk id="21" creationId="{6CA19324-D3AA-09CE-BB03-1F25915BCBFD}"/>
          </ac:picMkLst>
        </pc:picChg>
        <pc:picChg chg="del">
          <ac:chgData name="Andrew McGregor" userId="834fac37-a377-41c0-a63d-0c534f1948b9" providerId="ADAL" clId="{BEB24FA8-B205-4E80-A2D5-FCA226A496AC}" dt="2022-11-15T05:13:21.144" v="633" actId="478"/>
          <ac:picMkLst>
            <pc:docMk/>
            <pc:sldMk cId="2652341981" sldId="2076137736"/>
            <ac:picMk id="26" creationId="{DC97CC0A-ECD2-6B65-F9D4-21BC16489FE0}"/>
          </ac:picMkLst>
        </pc:picChg>
        <pc:picChg chg="del">
          <ac:chgData name="Andrew McGregor" userId="834fac37-a377-41c0-a63d-0c534f1948b9" providerId="ADAL" clId="{BEB24FA8-B205-4E80-A2D5-FCA226A496AC}" dt="2022-11-15T05:13:20.694" v="632" actId="478"/>
          <ac:picMkLst>
            <pc:docMk/>
            <pc:sldMk cId="2652341981" sldId="2076137736"/>
            <ac:picMk id="27" creationId="{67CB4F8F-B0A0-9FA2-8E9B-B48AB6874755}"/>
          </ac:picMkLst>
        </pc:picChg>
        <pc:picChg chg="del">
          <ac:chgData name="Andrew McGregor" userId="834fac37-a377-41c0-a63d-0c534f1948b9" providerId="ADAL" clId="{BEB24FA8-B205-4E80-A2D5-FCA226A496AC}" dt="2022-11-15T05:13:20.063" v="631" actId="478"/>
          <ac:picMkLst>
            <pc:docMk/>
            <pc:sldMk cId="2652341981" sldId="2076137736"/>
            <ac:picMk id="28" creationId="{003C777C-6926-C215-9C7E-B52203AC7797}"/>
          </ac:picMkLst>
        </pc:picChg>
        <pc:picChg chg="del">
          <ac:chgData name="Andrew McGregor" userId="834fac37-a377-41c0-a63d-0c534f1948b9" providerId="ADAL" clId="{BEB24FA8-B205-4E80-A2D5-FCA226A496AC}" dt="2022-11-15T05:13:10.032" v="625" actId="478"/>
          <ac:picMkLst>
            <pc:docMk/>
            <pc:sldMk cId="2652341981" sldId="2076137736"/>
            <ac:picMk id="31" creationId="{A7183FDA-514B-F623-1CB1-FEE99D646872}"/>
          </ac:picMkLst>
        </pc:picChg>
        <pc:picChg chg="del">
          <ac:chgData name="Andrew McGregor" userId="834fac37-a377-41c0-a63d-0c534f1948b9" providerId="ADAL" clId="{BEB24FA8-B205-4E80-A2D5-FCA226A496AC}" dt="2022-11-15T05:13:10.637" v="626" actId="478"/>
          <ac:picMkLst>
            <pc:docMk/>
            <pc:sldMk cId="2652341981" sldId="2076137736"/>
            <ac:picMk id="33" creationId="{F0AD6E5B-B944-4EF9-C129-04CC855685AF}"/>
          </ac:picMkLst>
        </pc:picChg>
      </pc:sldChg>
      <pc:sldChg chg="add del">
        <pc:chgData name="Andrew McGregor" userId="834fac37-a377-41c0-a63d-0c534f1948b9" providerId="ADAL" clId="{BEB24FA8-B205-4E80-A2D5-FCA226A496AC}" dt="2022-11-15T06:54:20.084" v="2018"/>
        <pc:sldMkLst>
          <pc:docMk/>
          <pc:sldMk cId="2929374736" sldId="2076137736"/>
        </pc:sldMkLst>
      </pc:sldChg>
      <pc:sldChg chg="modSp add del mod">
        <pc:chgData name="Andrew McGregor" userId="834fac37-a377-41c0-a63d-0c534f1948b9" providerId="ADAL" clId="{BEB24FA8-B205-4E80-A2D5-FCA226A496AC}" dt="2022-11-15T06:34:59.532" v="1649" actId="47"/>
        <pc:sldMkLst>
          <pc:docMk/>
          <pc:sldMk cId="4177890525" sldId="2076137736"/>
        </pc:sldMkLst>
        <pc:spChg chg="mod">
          <ac:chgData name="Andrew McGregor" userId="834fac37-a377-41c0-a63d-0c534f1948b9" providerId="ADAL" clId="{BEB24FA8-B205-4E80-A2D5-FCA226A496AC}" dt="2022-11-15T06:34:41.098" v="1648" actId="404"/>
          <ac:spMkLst>
            <pc:docMk/>
            <pc:sldMk cId="4177890525" sldId="2076137736"/>
            <ac:spMk id="38" creationId="{29B7FB8C-A72D-0006-D425-166D24980C81}"/>
          </ac:spMkLst>
        </pc:spChg>
      </pc:sldChg>
      <pc:sldChg chg="modSp add mod">
        <pc:chgData name="Andrew McGregor" userId="834fac37-a377-41c0-a63d-0c534f1948b9" providerId="ADAL" clId="{BEB24FA8-B205-4E80-A2D5-FCA226A496AC}" dt="2022-11-15T07:06:48.387" v="2596" actId="20577"/>
        <pc:sldMkLst>
          <pc:docMk/>
          <pc:sldMk cId="796361349" sldId="2076137737"/>
        </pc:sldMkLst>
        <pc:spChg chg="mod">
          <ac:chgData name="Andrew McGregor" userId="834fac37-a377-41c0-a63d-0c534f1948b9" providerId="ADAL" clId="{BEB24FA8-B205-4E80-A2D5-FCA226A496AC}" dt="2022-11-15T07:06:48.387" v="2596" actId="20577"/>
          <ac:spMkLst>
            <pc:docMk/>
            <pc:sldMk cId="796361349" sldId="2076137737"/>
            <ac:spMk id="5" creationId="{92E1F225-7ED7-D171-5960-4FB4E9631903}"/>
          </ac:spMkLst>
        </pc:spChg>
      </pc:sldChg>
      <pc:sldChg chg="modSp add mod">
        <pc:chgData name="Andrew McGregor" userId="834fac37-a377-41c0-a63d-0c534f1948b9" providerId="ADAL" clId="{BEB24FA8-B205-4E80-A2D5-FCA226A496AC}" dt="2022-11-15T07:07:15.820" v="2660" actId="404"/>
        <pc:sldMkLst>
          <pc:docMk/>
          <pc:sldMk cId="559602985" sldId="2076137738"/>
        </pc:sldMkLst>
        <pc:spChg chg="mod">
          <ac:chgData name="Andrew McGregor" userId="834fac37-a377-41c0-a63d-0c534f1948b9" providerId="ADAL" clId="{BEB24FA8-B205-4E80-A2D5-FCA226A496AC}" dt="2022-11-15T07:07:15.820" v="2660" actId="404"/>
          <ac:spMkLst>
            <pc:docMk/>
            <pc:sldMk cId="559602985" sldId="2076137738"/>
            <ac:spMk id="5" creationId="{92E1F225-7ED7-D171-5960-4FB4E963190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4:28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6:00:49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1 24575,'0'8'0,"0"0"0,0 0 0,-1 0 0,0 0 0,-1 0 0,1-1 0,-2 1 0,1 0 0,-1-1 0,0 1 0,0-1 0,-1 0 0,0 0 0,0-1 0,-1 1 0,0-1 0,0 0 0,0 0 0,-9 7 0,12-11 3,0-1 0,1 1 0,-1 0 0,0-1 0,1 1 0,0 0 0,-1 0 0,1 0 0,0 0 0,0 0 0,0 0 0,0 1 0,1-1 0,-1 0 0,0 0 0,1 1 0,0-1 0,-1 0 0,1 1 0,0-1 0,0 0 0,1 1 0,-1-1 0,0 0 0,1 0 0,-1 1 0,1-1 0,0 0 0,0 0 0,0 0 0,0 0 0,0 0 0,0 0 0,0 0 0,1 0 0,-1 0 0,1 0 0,-1-1 0,3 3 0,6 5-251,0-1 1,1 1-1,-1-2 1,2 0-1,18 10 1,-7-6-6579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2:55:52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1 165 24575,'1'-6'0,"0"0"0,0 0 0,1 0 0,-1 1 0,1-1 0,1 1 0,-1-1 0,1 1 0,0 0 0,0 0 0,1 0 0,-1 0 0,1 1 0,0-1 0,7-5 0,2-1 0,0-1 0,1 2 0,30-19 0,-40 27 2,-1 0 1,1 1-1,0-1 0,0 1 0,0 0 0,0 0 0,0 0 1,0 1-1,1-1 0,-1 1 0,0 0 0,0 0 1,0 0-1,0 1 0,0-1 0,0 1 0,0 0 0,0 0 1,0 1-1,0-1 0,0 1 0,0 0 0,-1 0 1,1 0-1,-1 1 0,1-1 0,-1 1 0,4 3 0,8 10-84,0 0 0,-1 0 0,-1 2 0,15 24 0,-1-2-936,-7-14-5808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40:3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7F9EA-03B5-4994-A32D-8AB031701804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A4087-9D20-4A69-BB36-B628ADE8584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63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baseline="300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For 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applications with no active DR requirements, it is possible to specify EDC resources only. SDC resources can be added later if required.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Subnets can be specified at any size between /29 (Azure minimum) and the Vnet size. /24 is recommended for manageability. Further </a:t>
            </a:r>
            <a:r>
              <a:rPr lang="en-AU" sz="1800" kern="1200" baseline="300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microsegmentation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can be achieved through NSGs.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The GitHub project and repo is provisioned once and covers both Production and Non-Production tenants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Subscription level AD groups are intended for service principals only – user/dev RBAC should be set at the resource group level</a:t>
            </a:r>
            <a:endParaRPr lang="en-AU" sz="1800" kern="1200" baseline="30000" dirty="0">
              <a:solidFill>
                <a:schemeClr val="tx1"/>
              </a:solidFill>
              <a:effectLst/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75626-B8EC-4471-9767-3194CC9DEEF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5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baseline="300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For 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applications with no active DR requirements, it is possible to specify EDC resources only. SDC resources can be added later if required.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Subnets can be specified at any size between /29 (Azure minimum) and the Vnet size. /24 is recommended for manageability. Further </a:t>
            </a:r>
            <a:r>
              <a:rPr lang="en-AU" sz="1800" kern="1200" baseline="300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microsegmentation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can be achieved through NSGs.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The GitHub project and repo is provisioned once and covers both Production and Non-Production tenants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Subscription level AD groups are intended for service principals only – user/dev RBAC should be set at the resource group level</a:t>
            </a:r>
            <a:endParaRPr lang="en-AU" sz="1800" kern="1200" baseline="30000" dirty="0">
              <a:solidFill>
                <a:schemeClr val="tx1"/>
              </a:solidFill>
              <a:effectLst/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75626-B8EC-4471-9767-3194CC9DEEF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34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baseline="300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For 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applications with no active DR requirements, it is possible to specify EDC resources only. SDC resources can be added later if required.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Subnets can be specified at any size between /29 (Azure minimum) and the Vnet size. /24 is recommended for manageability. Further </a:t>
            </a:r>
            <a:r>
              <a:rPr lang="en-AU" sz="1800" kern="1200" baseline="300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microsegmentation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can be achieved through NSGs.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The GitHub project and repo is provisioned once and covers both Production and Non-Production tenants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Subscription level AD groups are intended for service principals only – user/dev RBAC should be set at the resource group level</a:t>
            </a:r>
            <a:endParaRPr lang="en-AU" sz="1800" kern="1200" baseline="30000" dirty="0">
              <a:solidFill>
                <a:schemeClr val="tx1"/>
              </a:solidFill>
              <a:effectLst/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75626-B8EC-4471-9767-3194CC9DEEF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73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baseline="300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For 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applications with no active DR requirements, it is possible to specify EDC resources only. SDC resources can be added later if required.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Subnets can be specified at any size between /29 (Azure minimum) and the Vnet size. /24 is recommended for manageability. Further </a:t>
            </a:r>
            <a:r>
              <a:rPr lang="en-AU" sz="1800" kern="1200" baseline="300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microsegmentation</a:t>
            </a:r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can be achieved through NSGs.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The GitHub project and repo is provisioned once and covers both Production and Non-Production tenants</a:t>
            </a:r>
          </a:p>
          <a:p>
            <a:r>
              <a:rPr lang="en-AU" sz="1800" kern="1200" baseline="300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Subscription level AD groups are intended for service principals only – user/dev RBAC should be set at the resource group level</a:t>
            </a:r>
            <a:endParaRPr lang="en-AU" sz="1800" kern="1200" baseline="30000" dirty="0">
              <a:solidFill>
                <a:schemeClr val="tx1"/>
              </a:solidFill>
              <a:effectLst/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75626-B8EC-4471-9767-3194CC9DEEF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37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5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4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8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201659-C0A9-CC45-8E8D-542889E33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4" y="0"/>
            <a:ext cx="12185994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CDF09-97E4-D944-BC9B-E64319C319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6"/>
            <a:ext cx="12192000" cy="4682353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C26F2BD6-E1CC-B541-9DC5-B83B70BAE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8" name="Headline text">
            <a:extLst>
              <a:ext uri="{FF2B5EF4-FFF2-40B4-BE49-F238E27FC236}">
                <a16:creationId xmlns:a16="http://schemas.microsoft.com/office/drawing/2014/main" id="{D3B40EC3-3934-4ADA-896B-760EAA24F6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Headline text – Cover slide</a:t>
            </a:r>
          </a:p>
        </p:txBody>
      </p:sp>
    </p:spTree>
    <p:extLst>
      <p:ext uri="{BB962C8B-B14F-4D97-AF65-F5344CB8AC3E}">
        <p14:creationId xmlns:p14="http://schemas.microsoft.com/office/powerpoint/2010/main" val="1503793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840">
          <p15:clr>
            <a:srgbClr val="FBAE40"/>
          </p15:clr>
        </p15:guide>
        <p15:guide id="3" pos="1512">
          <p15:clr>
            <a:srgbClr val="FBAE40"/>
          </p15:clr>
        </p15:guide>
        <p15:guide id="4" orient="horz" pos="3024">
          <p15:clr>
            <a:srgbClr val="FBAE40"/>
          </p15:clr>
        </p15:guide>
        <p15:guide id="5" orient="horz" pos="3456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3672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4104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orient="horz" pos="2592">
          <p15:clr>
            <a:srgbClr val="FBAE40"/>
          </p15:clr>
        </p15:guide>
        <p15:guide id="12" orient="horz" pos="2376">
          <p15:clr>
            <a:srgbClr val="FBAE40"/>
          </p15:clr>
        </p15:guide>
        <p15:guide id="13" orient="horz" pos="1944">
          <p15:clr>
            <a:srgbClr val="FBAE40"/>
          </p15:clr>
        </p15:guide>
        <p15:guide id="14" orient="horz" pos="1728">
          <p15:clr>
            <a:srgbClr val="FBAE40"/>
          </p15:clr>
        </p15:guide>
        <p15:guide id="15" orient="horz" pos="1512">
          <p15:clr>
            <a:srgbClr val="FBAE40"/>
          </p15:clr>
        </p15:guide>
        <p15:guide id="16" orient="horz" pos="1296">
          <p15:clr>
            <a:srgbClr val="FBAE40"/>
          </p15:clr>
        </p15:guide>
        <p15:guide id="17" orient="horz" pos="1080">
          <p15:clr>
            <a:srgbClr val="FBAE40"/>
          </p15:clr>
        </p15:guide>
        <p15:guide id="18" orient="horz" pos="864">
          <p15:clr>
            <a:srgbClr val="FBAE40"/>
          </p15:clr>
        </p15:guide>
        <p15:guide id="19" orient="horz" pos="648">
          <p15:clr>
            <a:srgbClr val="FBAE40"/>
          </p15:clr>
        </p15:guide>
        <p15:guide id="20" orient="horz" pos="432">
          <p15:clr>
            <a:srgbClr val="FBAE40"/>
          </p15:clr>
        </p15:guide>
        <p15:guide id="21" orient="horz" pos="216">
          <p15:clr>
            <a:srgbClr val="FBAE40"/>
          </p15:clr>
        </p15:guide>
        <p15:guide id="22" pos="1920">
          <p15:clr>
            <a:srgbClr val="FBAE40"/>
          </p15:clr>
        </p15:guide>
        <p15:guide id="23" pos="57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19347" y="5756943"/>
            <a:ext cx="1772653" cy="1089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400C0-B5F9-462A-A8E6-DE32C5F8E923}"/>
              </a:ext>
            </a:extLst>
          </p:cNvPr>
          <p:cNvSpPr/>
          <p:nvPr userDrawn="1"/>
        </p:nvSpPr>
        <p:spPr>
          <a:xfrm>
            <a:off x="334962" y="368300"/>
            <a:ext cx="11522075" cy="6121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4B3A232-8936-4805-A802-15AC7991B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200" y="1284248"/>
            <a:ext cx="8856133" cy="430887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 for 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727EA5-5CA1-40B2-9252-4AC1E0CC66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200" y="2065338"/>
            <a:ext cx="8856133" cy="1461426"/>
          </a:xfrm>
        </p:spPr>
        <p:txBody>
          <a:bodyPr/>
          <a:lstStyle>
            <a:lvl1pPr>
              <a:spcAft>
                <a:spcPts val="1200"/>
              </a:spcAft>
              <a:defRPr sz="1600"/>
            </a:lvl1pPr>
          </a:lstStyle>
          <a:p>
            <a:pPr lvl="0"/>
            <a:r>
              <a:rPr lang="en-US" dirty="0"/>
              <a:t>1.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63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419347" y="5756943"/>
            <a:ext cx="1772653" cy="1089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52BB79-8E6F-4BD5-87C2-D9B85BF8053E}"/>
              </a:ext>
            </a:extLst>
          </p:cNvPr>
          <p:cNvSpPr/>
          <p:nvPr userDrawn="1"/>
        </p:nvSpPr>
        <p:spPr>
          <a:xfrm>
            <a:off x="334962" y="368300"/>
            <a:ext cx="11522075" cy="6121400"/>
          </a:xfrm>
          <a:prstGeom prst="rect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BF345C-A895-45CF-BD15-637802910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947863"/>
            <a:ext cx="10801350" cy="995144"/>
          </a:xfrm>
        </p:spPr>
        <p:txBody>
          <a:bodyPr numCol="2" spcCol="288000"/>
          <a:lstStyle>
            <a:lvl1pPr>
              <a:defRPr sz="1200" baseline="0"/>
            </a:lvl1pPr>
          </a:lstStyle>
          <a:p>
            <a:pPr lvl="0"/>
            <a:r>
              <a:rPr lang="en-AU" dirty="0"/>
              <a:t>Insert disclaimer text. Source from the Disclaimer Library on Confluence: https://confluence.prod.cba/display/WMM/Disclaimer+Library</a:t>
            </a:r>
          </a:p>
          <a:p>
            <a:pPr lvl="0"/>
            <a:endParaRPr lang="en-AU" dirty="0"/>
          </a:p>
          <a:p>
            <a:pPr lvl="0"/>
            <a:endParaRPr lang="en-AU" dirty="0"/>
          </a:p>
          <a:p>
            <a:pPr lvl="0"/>
            <a:endParaRPr lang="en-AU" dirty="0"/>
          </a:p>
          <a:p>
            <a:pPr lvl="0"/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AB3ACB-D29B-45DC-B9F7-D2C93F7257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284248"/>
            <a:ext cx="4630738" cy="43088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for disclaimer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739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E78-7F5D-4A02-84D0-4347E8270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1 column content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6252-25F4-4739-AF24-424AFEB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47E76-A22E-4A65-BAAF-0D7ECF68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628775"/>
            <a:ext cx="1080135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D7B90F-0664-4FF5-9E29-A2DFFE74C1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1997125"/>
            <a:ext cx="10801350" cy="12767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201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1 colum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4CAEB-51D1-436D-8C0F-749FE43428D1}"/>
              </a:ext>
            </a:extLst>
          </p:cNvPr>
          <p:cNvSpPr/>
          <p:nvPr userDrawn="1"/>
        </p:nvSpPr>
        <p:spPr>
          <a:xfrm>
            <a:off x="334962" y="0"/>
            <a:ext cx="11522075" cy="1574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334962" y="-753"/>
            <a:ext cx="180000" cy="1575141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F5E78-7F5D-4A02-84D0-4347E8270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1 column content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6252-25F4-4739-AF24-424AFEB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47E76-A22E-4A65-BAAF-0D7ECF68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2007151"/>
            <a:ext cx="1080135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D7B90F-0664-4FF5-9E29-A2DFFE74C1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2375501"/>
            <a:ext cx="10801350" cy="12767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55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6252-25F4-4739-AF24-424AFEB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D7B90F-0664-4FF5-9E29-A2DFFE74C1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95325" y="1628775"/>
            <a:ext cx="10801350" cy="397794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chart/table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4CAEB-51D1-436D-8C0F-749FE43428D1}"/>
              </a:ext>
            </a:extLst>
          </p:cNvPr>
          <p:cNvSpPr/>
          <p:nvPr userDrawn="1"/>
        </p:nvSpPr>
        <p:spPr>
          <a:xfrm>
            <a:off x="334963" y="0"/>
            <a:ext cx="6529300" cy="13106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334962" y="-752"/>
            <a:ext cx="180000" cy="1311268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F5E78-7F5D-4A02-84D0-4347E8270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5756846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short title – chart or table layout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691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number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E78-7F5D-4A02-84D0-4347E8270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8930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section number and header slide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6252-25F4-4739-AF24-424AFEB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D7B90F-0664-4FF5-9E29-A2DFFE74C1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1996546"/>
            <a:ext cx="10801350" cy="359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BBC56-2D5C-4312-9EAF-5A2B8E603D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235373"/>
            <a:ext cx="10801350" cy="169277"/>
          </a:xfrm>
        </p:spPr>
        <p:txBody>
          <a:bodyPr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section header title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521034-5FEA-4D90-868C-88FF96DD1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730" y="234839"/>
            <a:ext cx="329670" cy="147370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(#)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D65671-AC52-4859-B1EF-06630AE1B2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628775"/>
            <a:ext cx="1080135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67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E78-7F5D-4A02-84D0-4347E8270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3820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6252-25F4-4739-AF24-424AFEB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D7B90F-0664-4FF5-9E29-A2DFFE74C1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1996546"/>
            <a:ext cx="10801350" cy="36101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870B563-D7F6-4C74-93A6-2FEE2B5CBD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1089024"/>
            <a:ext cx="10801350" cy="338554"/>
          </a:xfrm>
        </p:spPr>
        <p:txBody>
          <a:bodyPr/>
          <a:lstStyle>
            <a:lvl1pPr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  <a:endParaRPr lang="en-A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D65671-AC52-4859-B1EF-06630AE1B2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1628775"/>
            <a:ext cx="1080135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32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84F331-F4C9-4FF7-9E38-9EAB610AFE45}"/>
              </a:ext>
            </a:extLst>
          </p:cNvPr>
          <p:cNvSpPr/>
          <p:nvPr userDrawn="1"/>
        </p:nvSpPr>
        <p:spPr>
          <a:xfrm>
            <a:off x="6096000" y="1632188"/>
            <a:ext cx="5761038" cy="39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6096000" y="1632188"/>
            <a:ext cx="179511" cy="3960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9D32-D461-4659-A5E9-DF14ED473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9A138F-A316-467C-94B7-1FE4B3AE9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2 column content</a:t>
            </a:r>
            <a:endParaRPr lang="en-A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F492010-4949-4F6D-8161-F1AA7D696C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1767813"/>
            <a:ext cx="5027613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C74C57C-0F26-4C7C-9548-81335E5C4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9061" y="1767813"/>
            <a:ext cx="5027613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342F-511E-42CA-BAC1-CF8715B26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675" y="2128176"/>
            <a:ext cx="5027613" cy="136407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10507-2CB4-4A05-AC5B-C3FB8AE39C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100" y="2128176"/>
            <a:ext cx="4981574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531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9D32-D461-4659-A5E9-DF14ED473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9A138F-A316-467C-94B7-1FE4B3AE9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2 column content</a:t>
            </a:r>
            <a:endParaRPr lang="en-A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F492010-4949-4F6D-8161-F1AA7D696C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1767813"/>
            <a:ext cx="5027613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C74C57C-0F26-4C7C-9548-81335E5C4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9061" y="1767813"/>
            <a:ext cx="5027613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342F-511E-42CA-BAC1-CF8715B26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675" y="2128176"/>
            <a:ext cx="5027613" cy="136407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910507-2CB4-4A05-AC5B-C3FB8AE39C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100" y="2128176"/>
            <a:ext cx="4981574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4873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 content + table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84F331-F4C9-4FF7-9E38-9EAB610AFE45}"/>
              </a:ext>
            </a:extLst>
          </p:cNvPr>
          <p:cNvSpPr/>
          <p:nvPr userDrawn="1"/>
        </p:nvSpPr>
        <p:spPr>
          <a:xfrm>
            <a:off x="0" y="1646143"/>
            <a:ext cx="5632937" cy="41228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5632938" y="1652408"/>
            <a:ext cx="180000" cy="4122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9D32-D461-4659-A5E9-DF14ED473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55A34D-1E6E-4E9F-B2FB-84AE9D5B6AD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69062" y="1993173"/>
            <a:ext cx="5027613" cy="3612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9A138F-A316-467C-94B7-1FE4B3AE9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2 column content + table/chart</a:t>
            </a:r>
            <a:endParaRPr lang="en-A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F492010-4949-4F6D-8161-F1AA7D696C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1803400"/>
            <a:ext cx="467075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 for text – CFS blue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09B62EB-16A7-4068-B240-1E0AD4529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9062" y="1628775"/>
            <a:ext cx="5027613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heading for table/chart – black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6C814-DF6C-4A97-B342-691B6ECB76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2168525"/>
            <a:ext cx="4670759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567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6601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 table/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514CAEB-51D1-436D-8C0F-749FE43428D1}"/>
              </a:ext>
            </a:extLst>
          </p:cNvPr>
          <p:cNvSpPr/>
          <p:nvPr userDrawn="1"/>
        </p:nvSpPr>
        <p:spPr>
          <a:xfrm>
            <a:off x="334962" y="0"/>
            <a:ext cx="11522075" cy="13106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334962" y="-752"/>
            <a:ext cx="180000" cy="1311268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9D32-D461-4659-A5E9-DF14ED473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94095-F1AC-4642-9B8A-29AF9C6884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325" y="1993173"/>
            <a:ext cx="5027613" cy="36008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55A34D-1E6E-4E9F-B2FB-84AE9D5B6AD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69062" y="1993173"/>
            <a:ext cx="5027613" cy="3601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9A138F-A316-467C-94B7-1FE4B3AE9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5"/>
            <a:ext cx="10801350" cy="7613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2 column for table/chart only</a:t>
            </a:r>
            <a:endParaRPr lang="en-A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F492010-4949-4F6D-8161-F1AA7D696C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1628775"/>
            <a:ext cx="5027613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heading for table/chart – black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09B62EB-16A7-4068-B240-1E0AD4529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9062" y="1628775"/>
            <a:ext cx="5027613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heading for table/chart – black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62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_70/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EFE5-3BD9-402E-AA44-5C1F01338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2 column 70/30 layout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8184D-B543-4312-BA6F-6C607D593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D1CDEB-64C0-4A0B-BAD1-FEB6524125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5325" y="1991361"/>
            <a:ext cx="7046913" cy="37776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8B2F6-3913-4208-A3C8-9EFEB7C062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628775"/>
            <a:ext cx="7046913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4F331-F4C9-4FF7-9E38-9EAB610AFE45}"/>
              </a:ext>
            </a:extLst>
          </p:cNvPr>
          <p:cNvSpPr/>
          <p:nvPr userDrawn="1"/>
        </p:nvSpPr>
        <p:spPr>
          <a:xfrm>
            <a:off x="8255000" y="1628775"/>
            <a:ext cx="3937000" cy="4140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D17B59-D466-45B1-85AB-36E8070170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5997" y="1991361"/>
            <a:ext cx="2880677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2EB04F3-B2E2-4BA1-B9D6-1E77E857CA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5997" y="2494597"/>
            <a:ext cx="2880676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8255000" y="1628775"/>
            <a:ext cx="180000" cy="4158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46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8302-31BD-4565-85AF-65977FC81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column content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50C8-47DD-4770-9F2F-87D261635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DB663C-F4BA-470D-A141-9C0112B44C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800869"/>
            <a:ext cx="28702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55021C-F97D-414B-88BA-E10720DC89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0900" y="1800869"/>
            <a:ext cx="28702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CD32C6D-2D21-4AAA-A32C-B1BB46929A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6475" y="1800869"/>
            <a:ext cx="28702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53E06-8E82-4E32-B87D-7365F6E6D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2161232"/>
            <a:ext cx="28702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B1582CE-3703-4CFD-B2F6-A9FA200DAC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900" y="2161232"/>
            <a:ext cx="28702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4807521-35B0-4E65-8F6E-F22055819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26475" y="2161232"/>
            <a:ext cx="28702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288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2BF5CF9-42C6-417E-8D37-A2BB7E2B804B}"/>
              </a:ext>
            </a:extLst>
          </p:cNvPr>
          <p:cNvSpPr txBox="1">
            <a:spLocks/>
          </p:cNvSpPr>
          <p:nvPr userDrawn="1"/>
        </p:nvSpPr>
        <p:spPr>
          <a:xfrm>
            <a:off x="0" y="1776727"/>
            <a:ext cx="12192000" cy="4006153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6B67ED2-5416-464A-A80B-D38A32C63B79}"/>
              </a:ext>
            </a:extLst>
          </p:cNvPr>
          <p:cNvSpPr txBox="1">
            <a:spLocks/>
          </p:cNvSpPr>
          <p:nvPr userDrawn="1"/>
        </p:nvSpPr>
        <p:spPr>
          <a:xfrm>
            <a:off x="0" y="1596727"/>
            <a:ext cx="12192000" cy="180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5000">
                <a:schemeClr val="accent1"/>
              </a:gs>
            </a:gsLst>
            <a:lin ang="0" scaled="1"/>
            <a:tileRect/>
          </a:gra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48302-31BD-4565-85AF-65977FC81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column content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50C8-47DD-4770-9F2F-87D261635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DB663C-F4BA-470D-A141-9C0112B44C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2005055"/>
            <a:ext cx="28702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55021C-F97D-414B-88BA-E10720DC89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0900" y="2005055"/>
            <a:ext cx="28702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CD32C6D-2D21-4AAA-A32C-B1BB46929A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6475" y="2005055"/>
            <a:ext cx="28702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53E06-8E82-4E32-B87D-7365F6E6D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2365418"/>
            <a:ext cx="28702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B1582CE-3703-4CFD-B2F6-A9FA200DAC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0900" y="2365418"/>
            <a:ext cx="28702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4807521-35B0-4E65-8F6E-F22055819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26475" y="2365418"/>
            <a:ext cx="28702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0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8302-31BD-4565-85AF-65977FC81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column for charts/tables only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50C8-47DD-4770-9F2F-87D261635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0A156D-5EB3-45E5-A3B2-8947B245D1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5325" y="1989136"/>
            <a:ext cx="2870200" cy="377983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chart/table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DB663C-F4BA-470D-A141-9C0112B44C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628775"/>
            <a:ext cx="2870200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heading – black 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55021C-F97D-414B-88BA-E10720DC89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0900" y="1628775"/>
            <a:ext cx="2870200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heading – black 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CD32C6D-2D21-4AAA-A32C-B1BB46929A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6475" y="1628775"/>
            <a:ext cx="2870200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heading – black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CDBF280-E523-4F0D-B63F-8BA634762F6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60900" y="1989136"/>
            <a:ext cx="2870200" cy="377983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chart/table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790FB4C-6E17-4031-9B89-9FC041614FA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626475" y="1989136"/>
            <a:ext cx="2870200" cy="377983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chart/table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597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ur boxes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4B53-9732-41C9-8B26-304A4C6540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</a:t>
            </a:r>
            <a:r>
              <a:rPr lang="en-US" dirty="0" err="1"/>
              <a:t>colour</a:t>
            </a:r>
            <a:r>
              <a:rPr lang="en-US" dirty="0"/>
              <a:t> text boxes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EBF7E-9AAA-4137-B397-3E700C2E4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F446C-2A4F-4BE7-928F-2E4D22F55654}"/>
              </a:ext>
            </a:extLst>
          </p:cNvPr>
          <p:cNvSpPr/>
          <p:nvPr userDrawn="1"/>
        </p:nvSpPr>
        <p:spPr>
          <a:xfrm>
            <a:off x="695325" y="1803283"/>
            <a:ext cx="3429635" cy="39654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D4D0B0-9CEE-4D95-BBC4-F26DD031AF57}"/>
              </a:ext>
            </a:extLst>
          </p:cNvPr>
          <p:cNvSpPr/>
          <p:nvPr userDrawn="1"/>
        </p:nvSpPr>
        <p:spPr>
          <a:xfrm>
            <a:off x="4381182" y="1803283"/>
            <a:ext cx="3429635" cy="39654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721E4-317B-4D5F-83E0-3409FB21FAF4}"/>
              </a:ext>
            </a:extLst>
          </p:cNvPr>
          <p:cNvSpPr/>
          <p:nvPr userDrawn="1"/>
        </p:nvSpPr>
        <p:spPr>
          <a:xfrm>
            <a:off x="8083232" y="1783459"/>
            <a:ext cx="3429635" cy="3985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6B67ED2-5416-464A-A80B-D38A32C63B79}"/>
              </a:ext>
            </a:extLst>
          </p:cNvPr>
          <p:cNvSpPr txBox="1">
            <a:spLocks/>
          </p:cNvSpPr>
          <p:nvPr userDrawn="1"/>
        </p:nvSpPr>
        <p:spPr>
          <a:xfrm>
            <a:off x="695325" y="1610717"/>
            <a:ext cx="3430800" cy="183721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84EAC2B-4EDC-4CD1-BEBF-BE953A0A5A0C}"/>
              </a:ext>
            </a:extLst>
          </p:cNvPr>
          <p:cNvSpPr txBox="1">
            <a:spLocks/>
          </p:cNvSpPr>
          <p:nvPr userDrawn="1"/>
        </p:nvSpPr>
        <p:spPr>
          <a:xfrm>
            <a:off x="4380902" y="1619562"/>
            <a:ext cx="3430800" cy="183721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AE9F95C-3D17-4A54-A193-641BE482E4C8}"/>
              </a:ext>
            </a:extLst>
          </p:cNvPr>
          <p:cNvSpPr txBox="1">
            <a:spLocks/>
          </p:cNvSpPr>
          <p:nvPr userDrawn="1"/>
        </p:nvSpPr>
        <p:spPr>
          <a:xfrm>
            <a:off x="8083231" y="1599737"/>
            <a:ext cx="3430800" cy="183721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A5DB663C-F4BA-470D-A141-9C0112B44C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368" y="1948833"/>
            <a:ext cx="27000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7E55021C-F97D-414B-88BA-E10720DC89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215" y="1946528"/>
            <a:ext cx="27000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CD32C6D-2D21-4AAA-A32C-B1BB46929A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9425" y="1946527"/>
            <a:ext cx="27000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3F253E06-8E82-4E32-B87D-7365F6E6D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3368" y="2315791"/>
            <a:ext cx="27000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B1582CE-3703-4CFD-B2F6-A9FA200DAC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9215" y="2315791"/>
            <a:ext cx="27000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04807521-35B0-4E65-8F6E-F22055819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1870" y="2315791"/>
            <a:ext cx="27000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486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ur boxes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9F446C-2A4F-4BE7-928F-2E4D22F55654}"/>
              </a:ext>
            </a:extLst>
          </p:cNvPr>
          <p:cNvSpPr/>
          <p:nvPr userDrawn="1"/>
        </p:nvSpPr>
        <p:spPr>
          <a:xfrm>
            <a:off x="695324" y="1628775"/>
            <a:ext cx="3420000" cy="4139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D4D0B0-9CEE-4D95-BBC4-F26DD031AF57}"/>
              </a:ext>
            </a:extLst>
          </p:cNvPr>
          <p:cNvSpPr/>
          <p:nvPr userDrawn="1"/>
        </p:nvSpPr>
        <p:spPr>
          <a:xfrm>
            <a:off x="4399017" y="1628976"/>
            <a:ext cx="3420000" cy="4139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721E4-317B-4D5F-83E0-3409FB21FAF4}"/>
              </a:ext>
            </a:extLst>
          </p:cNvPr>
          <p:cNvSpPr/>
          <p:nvPr userDrawn="1"/>
        </p:nvSpPr>
        <p:spPr>
          <a:xfrm>
            <a:off x="8083232" y="1628775"/>
            <a:ext cx="3420000" cy="4139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694744" y="1633415"/>
            <a:ext cx="180000" cy="4140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4399017" y="1631770"/>
            <a:ext cx="180000" cy="4140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8084854" y="1628775"/>
            <a:ext cx="180000" cy="4140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48302-31BD-4565-85AF-65977FC81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column content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50C8-47DD-4770-9F2F-87D261635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DB663C-F4BA-470D-A141-9C0112B44C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7349" y="1785282"/>
            <a:ext cx="27000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55021C-F97D-414B-88BA-E10720DC89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3196" y="1782977"/>
            <a:ext cx="27000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CD32C6D-2D21-4AAA-A32C-B1BB46929A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406" y="1782976"/>
            <a:ext cx="2700000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53E06-8E82-4E32-B87D-7365F6E6D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7349" y="2152240"/>
            <a:ext cx="27000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B1582CE-3703-4CFD-B2F6-A9FA200DAC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3196" y="2152240"/>
            <a:ext cx="27000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4807521-35B0-4E65-8F6E-F22055819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5851" y="2152240"/>
            <a:ext cx="2700000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649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gradie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2BF5CF9-42C6-417E-8D37-A2BB7E2B804B}"/>
              </a:ext>
            </a:extLst>
          </p:cNvPr>
          <p:cNvSpPr txBox="1">
            <a:spLocks/>
          </p:cNvSpPr>
          <p:nvPr userDrawn="1"/>
        </p:nvSpPr>
        <p:spPr>
          <a:xfrm>
            <a:off x="0" y="2605414"/>
            <a:ext cx="12192000" cy="3177466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EC272-77E8-40AB-B52A-130A911045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columns with icons (primary style)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CEDC2-4A62-40D1-AE8B-23DCE26F5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7712D9-485A-4A88-B08F-951897BBE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3429000"/>
            <a:ext cx="265302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6824EEF4-52B0-49D5-9812-5DB8E1E848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3612" y="3429000"/>
            <a:ext cx="265302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D44738DA-84DF-4499-921E-1EF0BABED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2852" y="3429000"/>
            <a:ext cx="265302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E7978B-4147-4B16-AC10-8766D99BDC40}"/>
              </a:ext>
            </a:extLst>
          </p:cNvPr>
          <p:cNvSpPr/>
          <p:nvPr/>
        </p:nvSpPr>
        <p:spPr>
          <a:xfrm>
            <a:off x="714087" y="1927306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D7F620-1D8D-4739-942E-DB462E674384}"/>
              </a:ext>
            </a:extLst>
          </p:cNvPr>
          <p:cNvSpPr/>
          <p:nvPr/>
        </p:nvSpPr>
        <p:spPr>
          <a:xfrm>
            <a:off x="4773612" y="1927305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AC382ED-2280-4EA0-8D25-FCE8C096ED68}"/>
              </a:ext>
            </a:extLst>
          </p:cNvPr>
          <p:cNvSpPr/>
          <p:nvPr userDrawn="1"/>
        </p:nvSpPr>
        <p:spPr>
          <a:xfrm>
            <a:off x="8833137" y="1927305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01A4A0-91FF-44FD-A88E-14E8761C33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7254" y="2182581"/>
            <a:ext cx="870485" cy="87048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6E2064-5769-40A2-8E7E-3CBBECAB29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4087" y="3933826"/>
            <a:ext cx="2652713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786CCAC-231C-4C5F-A4FE-54750D2581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8878" y="3933826"/>
            <a:ext cx="2652713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1436626-1A98-41E3-BBA1-3C951CB7F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53168" y="3933826"/>
            <a:ext cx="2652713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561D7C5B-FA72-47E3-923F-3F1430455F9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08151" y="2169925"/>
            <a:ext cx="870485" cy="87048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9EB947CF-BC53-4711-B1BC-42052DDC60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67675" y="2169924"/>
            <a:ext cx="870485" cy="87048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2107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9F446C-2A4F-4BE7-928F-2E4D22F55654}"/>
              </a:ext>
            </a:extLst>
          </p:cNvPr>
          <p:cNvSpPr/>
          <p:nvPr userDrawn="1"/>
        </p:nvSpPr>
        <p:spPr>
          <a:xfrm>
            <a:off x="695325" y="1803283"/>
            <a:ext cx="3429635" cy="39654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D4D0B0-9CEE-4D95-BBC4-F26DD031AF57}"/>
              </a:ext>
            </a:extLst>
          </p:cNvPr>
          <p:cNvSpPr/>
          <p:nvPr userDrawn="1"/>
        </p:nvSpPr>
        <p:spPr>
          <a:xfrm>
            <a:off x="4381182" y="1803283"/>
            <a:ext cx="3429635" cy="39654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721E4-317B-4D5F-83E0-3409FB21FAF4}"/>
              </a:ext>
            </a:extLst>
          </p:cNvPr>
          <p:cNvSpPr/>
          <p:nvPr userDrawn="1"/>
        </p:nvSpPr>
        <p:spPr>
          <a:xfrm>
            <a:off x="8083232" y="1783459"/>
            <a:ext cx="3429635" cy="3985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88000" rIns="180000" bIns="180000" rtlCol="0" anchor="t" anchorCtr="0"/>
          <a:lstStyle/>
          <a:p>
            <a:pPr>
              <a:spcAft>
                <a:spcPts val="600"/>
              </a:spcAft>
            </a:pP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EC272-77E8-40AB-B52A-130A911045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3 columns with icons (secondary style)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CEDC2-4A62-40D1-AE8B-23DCE26F5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01A4A0-91FF-44FD-A88E-14E8761C33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22033" y="2240946"/>
            <a:ext cx="917575" cy="917575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7712D9-485A-4A88-B08F-951897BBE3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034" y="3417127"/>
            <a:ext cx="265302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6824EEF4-52B0-49D5-9812-5DB8E1E848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3612" y="3429000"/>
            <a:ext cx="265302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D44738DA-84DF-4499-921E-1EF0BABED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3737" y="3429653"/>
            <a:ext cx="2653029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927BEAF-8AFA-49A0-A67D-A225AD8A6E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73611" y="2252819"/>
            <a:ext cx="917575" cy="9175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D10F18D6-9929-4F60-B824-B5FBB3C19D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32783" y="2253472"/>
            <a:ext cx="917575" cy="9175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A1D47-1133-4AA9-9E99-2977EEA3AF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6954" y="3921953"/>
            <a:ext cx="2643188" cy="127676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5DE7AA7-6FB1-458C-953B-F7DC77122D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3612" y="3933826"/>
            <a:ext cx="2643188" cy="127676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2FFF839-0876-4676-9802-12541341F7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7864" y="3934479"/>
            <a:ext cx="2643188" cy="127676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6B67ED2-5416-464A-A80B-D38A32C63B79}"/>
              </a:ext>
            </a:extLst>
          </p:cNvPr>
          <p:cNvSpPr txBox="1">
            <a:spLocks/>
          </p:cNvSpPr>
          <p:nvPr userDrawn="1"/>
        </p:nvSpPr>
        <p:spPr>
          <a:xfrm>
            <a:off x="695325" y="5588663"/>
            <a:ext cx="3430800" cy="183721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75000">
                <a:schemeClr val="accent1"/>
              </a:gs>
            </a:gsLst>
            <a:lin ang="0" scaled="1"/>
            <a:tileRect/>
          </a:gra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6B67ED2-5416-464A-A80B-D38A32C63B79}"/>
              </a:ext>
            </a:extLst>
          </p:cNvPr>
          <p:cNvSpPr txBox="1">
            <a:spLocks/>
          </p:cNvSpPr>
          <p:nvPr userDrawn="1"/>
        </p:nvSpPr>
        <p:spPr>
          <a:xfrm>
            <a:off x="4383897" y="5585053"/>
            <a:ext cx="3430800" cy="183721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36B67ED2-5416-464A-A80B-D38A32C63B79}"/>
              </a:ext>
            </a:extLst>
          </p:cNvPr>
          <p:cNvSpPr txBox="1">
            <a:spLocks/>
          </p:cNvSpPr>
          <p:nvPr userDrawn="1"/>
        </p:nvSpPr>
        <p:spPr>
          <a:xfrm>
            <a:off x="8083970" y="5585052"/>
            <a:ext cx="3430800" cy="183721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9265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gradie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A63D-2279-4229-BA65-FC4424331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– 4 columns with icons (primary style)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DEAA8-D94E-4E43-9806-F921FF157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D155FE1-6D73-48AF-8481-7EBFCAB2E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6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EE8F9D-0CF5-4501-9A19-601EE8F7AACE}"/>
              </a:ext>
            </a:extLst>
          </p:cNvPr>
          <p:cNvSpPr/>
          <p:nvPr userDrawn="1"/>
        </p:nvSpPr>
        <p:spPr>
          <a:xfrm>
            <a:off x="3463925" y="1927306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481127-9020-4506-9D83-3BA3A9EE9773}"/>
              </a:ext>
            </a:extLst>
          </p:cNvPr>
          <p:cNvSpPr/>
          <p:nvPr userDrawn="1"/>
        </p:nvSpPr>
        <p:spPr>
          <a:xfrm>
            <a:off x="6236413" y="1927305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A150F4-4F7F-4F34-968C-506D0856570C}"/>
              </a:ext>
            </a:extLst>
          </p:cNvPr>
          <p:cNvSpPr/>
          <p:nvPr userDrawn="1"/>
        </p:nvSpPr>
        <p:spPr>
          <a:xfrm>
            <a:off x="9093816" y="1927306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DC9603D-1428-4572-91CB-B3D34314603A}"/>
              </a:ext>
            </a:extLst>
          </p:cNvPr>
          <p:cNvSpPr/>
          <p:nvPr userDrawn="1"/>
        </p:nvSpPr>
        <p:spPr>
          <a:xfrm>
            <a:off x="691437" y="1932028"/>
            <a:ext cx="1339563" cy="1339563"/>
          </a:xfrm>
          <a:prstGeom prst="ellipse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B533413D-810F-457B-B1FC-EEBE24B78B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2589" y="2162818"/>
            <a:ext cx="905819" cy="905819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D66A8C5-BA70-4DE7-9A54-94D8907F65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3926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7B8DD5AA-8BFB-4F2A-9B26-45C4C68294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8538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F9B5ED8F-AF13-4AF6-9CD6-15A1690307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817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21F5141C-9033-4FB6-A2A7-F13EFA96304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80797" y="2162818"/>
            <a:ext cx="905819" cy="905819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4E1E7FD5-E1AA-40AD-96FC-139A57EB86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3284" y="2162818"/>
            <a:ext cx="905819" cy="905819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47639C0B-125D-4A51-983C-291FD3ED7E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10687" y="2162818"/>
            <a:ext cx="905819" cy="905819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Insert white icon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95E708-E210-4772-9645-A65C4F0377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4869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40784A9-2C80-4F95-846F-B6321EBA40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283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B4D8F58F-7EAD-44EC-8401-B44C22C250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538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6A20ECC-0FDC-4757-8A68-6FD474C205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96375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39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557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A63D-2279-4229-BA65-FC4424331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title – 4 columns with icons (primary style)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DEAA8-D94E-4E43-9806-F921FF157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D155FE1-6D73-48AF-8481-7EBFCAB2E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6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D66A8C5-BA70-4DE7-9A54-94D8907F65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3926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7B8DD5AA-8BFB-4F2A-9B26-45C4C68294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8538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F9B5ED8F-AF13-4AF6-9CD6-15A1690307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817" y="3429000"/>
            <a:ext cx="2400784" cy="2215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7BB4D631-7FED-4D1D-816F-26112F391E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24" y="2252819"/>
            <a:ext cx="917575" cy="9175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AE7DB3F-D25D-48B7-9818-B9A6A18A50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3257" y="2252819"/>
            <a:ext cx="917575" cy="9175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4B5B671D-52F2-49AD-A794-13B4A605B47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78537" y="2252819"/>
            <a:ext cx="917575" cy="9175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B5953552-11B0-4B2F-8789-228B512F1BB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046470" y="2252819"/>
            <a:ext cx="917575" cy="9175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AU" dirty="0"/>
              <a:t>Insert blue icon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168E122-A1FB-4DA7-A0E5-84A7DF422A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869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933A1FA-6735-4EE4-84D7-7266AA187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283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72C53CF-F1B6-40EB-BBE8-619501B6F9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538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0A36F27-EC29-4DC1-BD57-0BA37E17B4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96375" y="3937334"/>
            <a:ext cx="2400300" cy="12633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302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_Blu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25DAD-BAFB-4719-850B-440E4CAD9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44486F6-0538-4E74-B8D2-3111102B9B9E}"/>
              </a:ext>
            </a:extLst>
          </p:cNvPr>
          <p:cNvSpPr txBox="1">
            <a:spLocks/>
          </p:cNvSpPr>
          <p:nvPr userDrawn="1"/>
        </p:nvSpPr>
        <p:spPr>
          <a:xfrm>
            <a:off x="3004457" y="-1"/>
            <a:ext cx="8852582" cy="576897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E368D40-3650-4CEB-9ED2-1F3034DBF625}"/>
              </a:ext>
            </a:extLst>
          </p:cNvPr>
          <p:cNvSpPr txBox="1">
            <a:spLocks/>
          </p:cNvSpPr>
          <p:nvPr userDrawn="1"/>
        </p:nvSpPr>
        <p:spPr>
          <a:xfrm>
            <a:off x="-27252" y="0"/>
            <a:ext cx="2916000" cy="5768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360000" tIns="540000" rIns="180000" bIns="54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6DC67D-72B4-4484-8E58-D928C146A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963" y="549274"/>
            <a:ext cx="2167605" cy="430887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295B7BC-2258-425D-A8A4-D2398CAEAA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53345" y="1628775"/>
            <a:ext cx="2592000" cy="352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C02A4B8C-FCCD-428A-93BC-013EC7F66E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73855" y="1628774"/>
            <a:ext cx="2592000" cy="352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3CFC7D9F-1779-43E8-9296-7F87DDB4B3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4364" y="1628775"/>
            <a:ext cx="2592000" cy="352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201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25DAD-BAFB-4719-850B-440E4CAD9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44486F6-0538-4E74-B8D2-3111102B9B9E}"/>
              </a:ext>
            </a:extLst>
          </p:cNvPr>
          <p:cNvSpPr txBox="1">
            <a:spLocks/>
          </p:cNvSpPr>
          <p:nvPr userDrawn="1"/>
        </p:nvSpPr>
        <p:spPr>
          <a:xfrm>
            <a:off x="9273581" y="-1"/>
            <a:ext cx="2916000" cy="576897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6A271B1-76EA-47A1-8673-739972B88184}"/>
              </a:ext>
            </a:extLst>
          </p:cNvPr>
          <p:cNvSpPr txBox="1">
            <a:spLocks/>
          </p:cNvSpPr>
          <p:nvPr userDrawn="1"/>
        </p:nvSpPr>
        <p:spPr>
          <a:xfrm>
            <a:off x="6177830" y="-1"/>
            <a:ext cx="2916000" cy="576897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2BF5CF9-42C6-417E-8D37-A2BB7E2B804B}"/>
              </a:ext>
            </a:extLst>
          </p:cNvPr>
          <p:cNvSpPr txBox="1">
            <a:spLocks/>
          </p:cNvSpPr>
          <p:nvPr userDrawn="1"/>
        </p:nvSpPr>
        <p:spPr>
          <a:xfrm>
            <a:off x="3083318" y="-1"/>
            <a:ext cx="2916000" cy="576897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E368D40-3650-4CEB-9ED2-1F3034DBF625}"/>
              </a:ext>
            </a:extLst>
          </p:cNvPr>
          <p:cNvSpPr txBox="1">
            <a:spLocks/>
          </p:cNvSpPr>
          <p:nvPr userDrawn="1"/>
        </p:nvSpPr>
        <p:spPr>
          <a:xfrm>
            <a:off x="-27252" y="0"/>
            <a:ext cx="2916000" cy="5768975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lIns="360000" tIns="540000" rIns="180000" bIns="54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6DC67D-72B4-4484-8E58-D928C146A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963" y="549274"/>
            <a:ext cx="2167605" cy="430887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295B7BC-2258-425D-A8A4-D2398CAEAA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38787" y="1628775"/>
            <a:ext cx="2405063" cy="352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C02A4B8C-FCCD-428A-93BC-013EC7F66E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299" y="1628775"/>
            <a:ext cx="2405063" cy="352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3CFC7D9F-1779-43E8-9296-7F87DDB4B3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529050" y="1628775"/>
            <a:ext cx="2327987" cy="352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277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ur boxes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0156-C175-4153-9738-DB357B41BC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E47FE-D609-4265-94F1-C996218CB8C9}"/>
              </a:ext>
            </a:extLst>
          </p:cNvPr>
          <p:cNvSpPr txBox="1">
            <a:spLocks/>
          </p:cNvSpPr>
          <p:nvPr userDrawn="1"/>
        </p:nvSpPr>
        <p:spPr>
          <a:xfrm>
            <a:off x="9203346" y="1628775"/>
            <a:ext cx="2664000" cy="4140199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C6595D6-0518-471D-BDC4-4C44D78E4DDE}"/>
              </a:ext>
            </a:extLst>
          </p:cNvPr>
          <p:cNvSpPr txBox="1">
            <a:spLocks/>
          </p:cNvSpPr>
          <p:nvPr userDrawn="1"/>
        </p:nvSpPr>
        <p:spPr>
          <a:xfrm>
            <a:off x="6367339" y="1628775"/>
            <a:ext cx="2664000" cy="4140199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917934D-0652-44C8-AF41-4404B6BF49FF}"/>
              </a:ext>
            </a:extLst>
          </p:cNvPr>
          <p:cNvSpPr txBox="1">
            <a:spLocks/>
          </p:cNvSpPr>
          <p:nvPr userDrawn="1"/>
        </p:nvSpPr>
        <p:spPr>
          <a:xfrm>
            <a:off x="3531332" y="1628775"/>
            <a:ext cx="2664000" cy="4140199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62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FDA025F-B7BD-4C69-A278-040DDC63A039}"/>
              </a:ext>
            </a:extLst>
          </p:cNvPr>
          <p:cNvSpPr txBox="1">
            <a:spLocks/>
          </p:cNvSpPr>
          <p:nvPr userDrawn="1"/>
        </p:nvSpPr>
        <p:spPr>
          <a:xfrm>
            <a:off x="695325" y="1628775"/>
            <a:ext cx="2664000" cy="4140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360000" tIns="540000" rIns="180000" bIns="54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6B67ED2-5416-464A-A80B-D38A32C63B79}"/>
              </a:ext>
            </a:extLst>
          </p:cNvPr>
          <p:cNvSpPr txBox="1">
            <a:spLocks/>
          </p:cNvSpPr>
          <p:nvPr userDrawn="1"/>
        </p:nvSpPr>
        <p:spPr>
          <a:xfrm>
            <a:off x="705482" y="1646029"/>
            <a:ext cx="2664000" cy="180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4EAC2B-4EDC-4CD1-BEBF-BE953A0A5A0C}"/>
              </a:ext>
            </a:extLst>
          </p:cNvPr>
          <p:cNvSpPr txBox="1">
            <a:spLocks/>
          </p:cNvSpPr>
          <p:nvPr userDrawn="1"/>
        </p:nvSpPr>
        <p:spPr>
          <a:xfrm>
            <a:off x="3531332" y="1643834"/>
            <a:ext cx="2664000" cy="180000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AE9F95C-3D17-4A54-A193-641BE482E4C8}"/>
              </a:ext>
            </a:extLst>
          </p:cNvPr>
          <p:cNvSpPr txBox="1">
            <a:spLocks/>
          </p:cNvSpPr>
          <p:nvPr userDrawn="1"/>
        </p:nvSpPr>
        <p:spPr>
          <a:xfrm>
            <a:off x="6367339" y="1643834"/>
            <a:ext cx="2664000" cy="180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3126585-106B-44EA-B31F-93BC3472ED40}"/>
              </a:ext>
            </a:extLst>
          </p:cNvPr>
          <p:cNvSpPr txBox="1">
            <a:spLocks/>
          </p:cNvSpPr>
          <p:nvPr userDrawn="1"/>
        </p:nvSpPr>
        <p:spPr>
          <a:xfrm>
            <a:off x="9194898" y="1628775"/>
            <a:ext cx="2664000" cy="180000"/>
          </a:xfrm>
          <a:prstGeom prst="rect">
            <a:avLst/>
          </a:prstGeom>
          <a:solidFill>
            <a:schemeClr val="accent5"/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00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12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7DFE1312-E2C1-458A-8242-F2E7F2B98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60800" y="1982128"/>
            <a:ext cx="2405063" cy="352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CECEA128-3707-4099-B467-2A054658BC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6807" y="1982129"/>
            <a:ext cx="2405063" cy="352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2A06C5-5972-4189-8E5F-A37D45C4D2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362904" y="1982129"/>
            <a:ext cx="2327987" cy="352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FA63D-2279-4229-BA65-FC4424331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4"/>
            <a:ext cx="10801350" cy="89344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title – 4 columns boxes </a:t>
            </a:r>
            <a:endParaRPr lang="en-AU" dirty="0"/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7DFE1312-E2C1-458A-8242-F2E7F2B98C7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4793" y="1982127"/>
            <a:ext cx="2405063" cy="352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922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4689-74BB-4B30-86C6-BA7640123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heading – title only slide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DE1FC-CE40-4EFE-898E-079C1549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3569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419347" y="5756943"/>
            <a:ext cx="1772653" cy="1089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74689-74BB-4B30-86C6-BA7640123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heading – title only slide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DE1FC-CE40-4EFE-898E-079C1549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71724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E07CE-A875-4127-82E7-3C9F7918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2968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77CFB8-1B80-420B-BE56-9D897EB20A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algn="ctr">
              <a:defRPr sz="2800"/>
            </a:lvl1pPr>
          </a:lstStyle>
          <a:p>
            <a:r>
              <a:rPr lang="en-AU" dirty="0"/>
              <a:t>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020AC-2133-4B64-B597-96A3C2102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49274"/>
            <a:ext cx="4678341" cy="89344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heading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95A64-CC40-450C-B639-3076672BD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A05D32-E7E6-4EBB-B752-9E2D9C99DC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5" y="1996439"/>
            <a:ext cx="4678035" cy="1276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or chart/table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DA050E-176B-490C-ABF5-5310833EF3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628775"/>
            <a:ext cx="4678035" cy="246221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F81B58-24EB-41AB-A8A1-061D8F2CE769}"/>
              </a:ext>
            </a:extLst>
          </p:cNvPr>
          <p:cNvSpPr/>
          <p:nvPr userDrawn="1"/>
        </p:nvSpPr>
        <p:spPr>
          <a:xfrm>
            <a:off x="5928525" y="0"/>
            <a:ext cx="180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59129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FS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596276-65B8-4850-BFE7-195694C91611}"/>
              </a:ext>
            </a:extLst>
          </p:cNvPr>
          <p:cNvSpPr/>
          <p:nvPr userDrawn="1"/>
        </p:nvSpPr>
        <p:spPr>
          <a:xfrm>
            <a:off x="0" y="5024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6086D-4FCA-48DB-B413-AA31ED8F3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D1EFA-3D6B-4420-AD4C-5D6861967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2FE05B-4A3F-4181-99F1-864C7998A1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ECBBD-9A8C-4C73-8292-F29F65ADEF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5325" y="1991993"/>
            <a:ext cx="10801350" cy="1276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text or chart/table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AAC234-CD0B-4BB7-8A09-092BCC39258F}"/>
              </a:ext>
            </a:extLst>
          </p:cNvPr>
          <p:cNvSpPr txBox="1">
            <a:spLocks/>
          </p:cNvSpPr>
          <p:nvPr userDrawn="1"/>
        </p:nvSpPr>
        <p:spPr>
          <a:xfrm>
            <a:off x="971631" y="6153930"/>
            <a:ext cx="3838493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>
                <a:solidFill>
                  <a:schemeClr val="bg1"/>
                </a:solidFill>
              </a:rPr>
              <a:t>|  CFS  | Confidential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141669-D223-4F56-AA2E-24AE32698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640627"/>
            <a:ext cx="5595938" cy="24622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42031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or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47E11-616F-4F34-B120-179020F03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5" y="61293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Source: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238AA-B136-4A97-850F-68388B5C9B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F4C42-B1E3-487C-AF4C-658E6CC3B1E6}"/>
              </a:ext>
            </a:extLst>
          </p:cNvPr>
          <p:cNvSpPr/>
          <p:nvPr userDrawn="1"/>
        </p:nvSpPr>
        <p:spPr>
          <a:xfrm>
            <a:off x="-32985" y="0"/>
            <a:ext cx="1222498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8EDA2-CDFA-4E4D-9469-968752C4FA47}"/>
              </a:ext>
            </a:extLst>
          </p:cNvPr>
          <p:cNvSpPr/>
          <p:nvPr userDrawn="1"/>
        </p:nvSpPr>
        <p:spPr>
          <a:xfrm>
            <a:off x="-44823" y="386861"/>
            <a:ext cx="11901861" cy="5021751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F12934-ABF3-4858-BFC2-BE1DF535C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839681"/>
            <a:ext cx="7332663" cy="110799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heading – call out or </a:t>
            </a:r>
            <a:br>
              <a:rPr lang="en-US"/>
            </a:br>
            <a:r>
              <a:rPr lang="en-US"/>
              <a:t>thank you slide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80E16D-B2DB-426D-8B9A-AB7F08792F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3716338"/>
            <a:ext cx="7332662" cy="30777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5037" y="5997765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0152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_image+gradient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9C00FF-2EAF-480C-8600-AC07E3F9C807}"/>
              </a:ext>
            </a:extLst>
          </p:cNvPr>
          <p:cNvSpPr/>
          <p:nvPr userDrawn="1"/>
        </p:nvSpPr>
        <p:spPr>
          <a:xfrm>
            <a:off x="-52641" y="-69850"/>
            <a:ext cx="12320841" cy="692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picture containing tree, outdoor, grass&#10;&#10;Description automatically generated">
            <a:extLst>
              <a:ext uri="{FF2B5EF4-FFF2-40B4-BE49-F238E27FC236}">
                <a16:creationId xmlns:a16="http://schemas.microsoft.com/office/drawing/2014/main" id="{6839E255-1272-4555-8CE6-38231E81F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18"/>
          <a:stretch/>
        </p:blipFill>
        <p:spPr>
          <a:xfrm>
            <a:off x="-52641" y="368297"/>
            <a:ext cx="11909678" cy="50403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04836-4B03-4447-B67A-A27B3BA1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5" y="61293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Source: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33C30-2F3B-420F-9215-2CF9813F25E0}"/>
              </a:ext>
            </a:extLst>
          </p:cNvPr>
          <p:cNvSpPr/>
          <p:nvPr userDrawn="1"/>
        </p:nvSpPr>
        <p:spPr>
          <a:xfrm>
            <a:off x="334963" y="2168526"/>
            <a:ext cx="5463645" cy="4689474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1C4556E7-4D79-4DE1-B957-E33EF7409F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3011278"/>
            <a:ext cx="4200525" cy="55399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1A6156F-25DB-4D60-BD51-0FAB817829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756" y="5056371"/>
            <a:ext cx="4171774" cy="30777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CD27A865-80A0-4376-8702-3E24BA027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5499848"/>
            <a:ext cx="4180205" cy="27699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33E9B393-EBC1-405F-AE19-D5F7A2D7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4905" y="6276078"/>
            <a:ext cx="4170945" cy="24622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037" y="5997765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349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289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90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5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83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3" name="Gradient waves">
            <a:extLst>
              <a:ext uri="{FF2B5EF4-FFF2-40B4-BE49-F238E27FC236}">
                <a16:creationId xmlns:a16="http://schemas.microsoft.com/office/drawing/2014/main" id="{512BD177-0E63-8F40-A772-5FDFD544BF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7"/>
            <a:ext cx="12192000" cy="46823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5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49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353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4411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0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2242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_image+top gradient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9C00FF-2EAF-480C-8600-AC07E3F9C8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" t="8736" r="14727"/>
          <a:stretch/>
        </p:blipFill>
        <p:spPr>
          <a:xfrm>
            <a:off x="3786554" y="368300"/>
            <a:ext cx="8417169" cy="6489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2FA3B9-E7D7-4C1B-95BB-0E7D7D2F2F2B}"/>
              </a:ext>
            </a:extLst>
          </p:cNvPr>
          <p:cNvSpPr/>
          <p:nvPr userDrawn="1"/>
        </p:nvSpPr>
        <p:spPr>
          <a:xfrm>
            <a:off x="334963" y="0"/>
            <a:ext cx="5463645" cy="4338320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B1DCB168-33E3-484F-9112-9975F8F8B0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49275"/>
            <a:ext cx="4567238" cy="55399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E580FE9F-AB6C-4068-816E-C60D41FD0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2207257"/>
            <a:ext cx="4567238" cy="30777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3C6F1AA9-C826-4F4A-AA00-D37436ADF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3893" y="2706875"/>
            <a:ext cx="4598301" cy="27699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C296839-3C20-4F60-8368-BE9CDCFF6A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3433381"/>
            <a:ext cx="4596869" cy="24622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13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037" y="5997765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3780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048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911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6D82D-175C-4F42-8690-EFE7B757D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1624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739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25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14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46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47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40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  <a:endParaRPr lang="en-US" sz="700" b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99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7D4E34-08A1-4B33-B20B-0248AD9358CF}"/>
              </a:ext>
            </a:extLst>
          </p:cNvPr>
          <p:cNvSpPr/>
          <p:nvPr userDrawn="1"/>
        </p:nvSpPr>
        <p:spPr>
          <a:xfrm>
            <a:off x="0" y="-69850"/>
            <a:ext cx="12268200" cy="692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32296-63FB-4633-9BF7-FDBF035C1B0E}"/>
              </a:ext>
            </a:extLst>
          </p:cNvPr>
          <p:cNvSpPr/>
          <p:nvPr userDrawn="1"/>
        </p:nvSpPr>
        <p:spPr>
          <a:xfrm>
            <a:off x="0" y="368300"/>
            <a:ext cx="11857038" cy="5053648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8EB6DD4-A971-4C73-8FAA-1F3A024837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365626"/>
            <a:ext cx="9784715" cy="55399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C38A1CF-638A-43EA-9158-14C54EC316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3222076"/>
            <a:ext cx="5400676" cy="30777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23416CF8-5BA5-43C0-BC67-81506CC45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4" y="3605945"/>
            <a:ext cx="5400676" cy="27699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3938EF5-69AA-4C44-9D02-C5FBAE44FB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4353079"/>
            <a:ext cx="5400675" cy="246221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5037" y="5997765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5799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173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70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64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97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07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73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55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38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4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1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_gradient strip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E59E1F-A9F7-461C-91AE-453F0F1E9D8B}"/>
              </a:ext>
            </a:extLst>
          </p:cNvPr>
          <p:cNvSpPr/>
          <p:nvPr userDrawn="1"/>
        </p:nvSpPr>
        <p:spPr>
          <a:xfrm>
            <a:off x="-20181" y="0"/>
            <a:ext cx="122121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17453" r="6302" b="27302"/>
          <a:stretch/>
        </p:blipFill>
        <p:spPr>
          <a:xfrm flipH="1">
            <a:off x="-33644" y="357682"/>
            <a:ext cx="11890680" cy="5064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8B675B-07D0-436C-9B4D-6D23BD852E01}"/>
              </a:ext>
            </a:extLst>
          </p:cNvPr>
          <p:cNvSpPr/>
          <p:nvPr userDrawn="1"/>
        </p:nvSpPr>
        <p:spPr>
          <a:xfrm>
            <a:off x="360000" y="2117984"/>
            <a:ext cx="5040000" cy="47400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02E96-D1B0-4B3A-8A7A-265803A242EF}"/>
              </a:ext>
            </a:extLst>
          </p:cNvPr>
          <p:cNvSpPr/>
          <p:nvPr userDrawn="1"/>
        </p:nvSpPr>
        <p:spPr>
          <a:xfrm>
            <a:off x="334962" y="2117984"/>
            <a:ext cx="360000" cy="4740017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FCA378B-F542-4791-BA0A-67A33DC3CC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200" y="3194272"/>
            <a:ext cx="3869888" cy="55399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36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1E80B46C-D6B4-422E-8360-565D7FD21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200" y="5052174"/>
            <a:ext cx="3869888" cy="30777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0D880D2E-88DD-48D9-8BB9-DA55E5813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200" y="5488840"/>
            <a:ext cx="3869888" cy="27699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34EB0F66-FF3F-45AC-A68D-16E5DF5AB8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7280" y="6290043"/>
            <a:ext cx="3864808" cy="24622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34962" y="7170631"/>
            <a:ext cx="429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Note: This slide design is for Adviser documents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037" y="5997765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51076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4417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5157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38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7B7E6-18BB-47C3-947C-5A37080B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5" y="61293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Source: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99BE4-5D5E-4BC2-A7D4-7FC3278D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362518-7B58-4736-AC1C-EB297E633A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969963"/>
            <a:ext cx="9525635" cy="553998"/>
          </a:xfrm>
        </p:spPr>
        <p:txBody>
          <a:bodyPr/>
          <a:lstStyle>
            <a:lvl1pPr>
              <a:spcBef>
                <a:spcPts val="0"/>
              </a:spcBef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Insert section header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DADCD-4C5F-48A9-8E0D-E6844D1C9D7D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outdoor, person, sky, mountain&#10;&#10;Description automatically generated">
            <a:extLst>
              <a:ext uri="{FF2B5EF4-FFF2-40B4-BE49-F238E27FC236}">
                <a16:creationId xmlns:a16="http://schemas.microsoft.com/office/drawing/2014/main" id="{8157DA7F-222A-4B00-BA58-5606CE3FB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t="14013" r="417" b="30088"/>
          <a:stretch/>
        </p:blipFill>
        <p:spPr>
          <a:xfrm>
            <a:off x="320302" y="2526674"/>
            <a:ext cx="11536736" cy="4336838"/>
          </a:xfrm>
          <a:prstGeom prst="rect">
            <a:avLst/>
          </a:prstGeom>
        </p:spPr>
      </p:pic>
      <p:pic>
        <p:nvPicPr>
          <p:cNvPr id="12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5718" y="372871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522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40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B23876-DBE5-4D7A-A34F-5D9883695ED1}"/>
              </a:ext>
            </a:extLst>
          </p:cNvPr>
          <p:cNvSpPr/>
          <p:nvPr userDrawn="1"/>
        </p:nvSpPr>
        <p:spPr>
          <a:xfrm>
            <a:off x="-32986" y="-61472"/>
            <a:ext cx="12224986" cy="6970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BF2FF-99EE-48DB-A221-799599F0DB94}"/>
              </a:ext>
            </a:extLst>
          </p:cNvPr>
          <p:cNvSpPr/>
          <p:nvPr userDrawn="1"/>
        </p:nvSpPr>
        <p:spPr>
          <a:xfrm>
            <a:off x="-32984" y="363631"/>
            <a:ext cx="11906178" cy="5017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315C2-45A1-4CDF-873B-C6C2D3CB9C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2458720"/>
            <a:ext cx="8316913" cy="923330"/>
          </a:xfrm>
        </p:spPr>
        <p:txBody>
          <a:bodyPr/>
          <a:lstStyle>
            <a:lvl1pPr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Insert section </a:t>
            </a:r>
            <a:br>
              <a:rPr lang="en-US"/>
            </a:br>
            <a:r>
              <a:rPr lang="en-US"/>
              <a:t>header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B288C6-B4CE-4660-81D6-E7F43FD1D5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030343"/>
            <a:ext cx="8388350" cy="369332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subheading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02E96-D1B0-4B3A-8A7A-265803A242EF}"/>
              </a:ext>
            </a:extLst>
          </p:cNvPr>
          <p:cNvSpPr/>
          <p:nvPr userDrawn="1"/>
        </p:nvSpPr>
        <p:spPr>
          <a:xfrm>
            <a:off x="-25302" y="363630"/>
            <a:ext cx="360000" cy="5017261"/>
          </a:xfrm>
          <a:prstGeom prst="rect">
            <a:avLst/>
          </a:prstGeom>
          <a:gradFill>
            <a:gsLst>
              <a:gs pos="0">
                <a:schemeClr val="tx2"/>
              </a:gs>
              <a:gs pos="75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 userDrawn="1"/>
        </p:nvSpPr>
        <p:spPr>
          <a:xfrm>
            <a:off x="334962" y="7170631"/>
            <a:ext cx="429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Note: This slide design is for Adviser documents</a:t>
            </a: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86F9BBE4-FF76-4E0D-9C87-82D700240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5037" y="5997765"/>
            <a:ext cx="1152000" cy="491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432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40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image" Target="../media/image7.png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tags" Target="../tags/tag1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theme" Target="../theme/theme2.xml"/><Relationship Id="rId40" Type="http://schemas.openxmlformats.org/officeDocument/2006/relationships/image" Target="../media/image8.sv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image" Target="../media/image13.png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vanadeLogoNoTM_AWColor_RGB.png">
            <a:extLst>
              <a:ext uri="{FF2B5EF4-FFF2-40B4-BE49-F238E27FC236}">
                <a16:creationId xmlns:a16="http://schemas.microsoft.com/office/drawing/2014/main" id="{62F67022-3D1C-AA43-80EA-48E63BEB47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B4F4498C-9F33-8D42-8570-8B7DE9043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5C9C5F0-D3EA-8446-A17D-10695F66FFC0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86735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5E4DC-6762-4B73-B2D7-3D6054C9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4"/>
            <a:ext cx="10801350" cy="8934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7BF9C-7942-4798-BE8C-D5ADB1D7E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50" cy="127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BEBB-854C-43F2-92BB-04C9B5849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325" y="6152285"/>
            <a:ext cx="276307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E2FE05B-4A3F-4181-99F1-864C7998A1B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B5B793-9E87-43A4-910C-568776D7F281}"/>
              </a:ext>
            </a:extLst>
          </p:cNvPr>
          <p:cNvSpPr txBox="1">
            <a:spLocks/>
          </p:cNvSpPr>
          <p:nvPr userDrawn="1"/>
        </p:nvSpPr>
        <p:spPr>
          <a:xfrm>
            <a:off x="961714" y="6152191"/>
            <a:ext cx="138534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</a:rPr>
              <a:t>|  CFS  | Confidential      </a:t>
            </a:r>
          </a:p>
        </p:txBody>
      </p:sp>
      <p:pic>
        <p:nvPicPr>
          <p:cNvPr id="9" name="Graphic 5">
            <a:extLst>
              <a:ext uri="{FF2B5EF4-FFF2-40B4-BE49-F238E27FC236}">
                <a16:creationId xmlns:a16="http://schemas.microsoft.com/office/drawing/2014/main" id="{4FFC40F0-1BE4-4E77-B449-28F0B243679A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972552" y="6112206"/>
            <a:ext cx="884486" cy="37758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1D1B452-0781-4D85-800D-32E412530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5773707"/>
            <a:ext cx="4114800" cy="33779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AU" sz="1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AU"/>
              <a:t>Source: </a:t>
            </a:r>
          </a:p>
        </p:txBody>
      </p:sp>
    </p:spTree>
    <p:custDataLst>
      <p:tags r:id="rId38"/>
    </p:custDataLst>
    <p:extLst>
      <p:ext uri="{BB962C8B-B14F-4D97-AF65-F5344CB8AC3E}">
        <p14:creationId xmlns:p14="http://schemas.microsoft.com/office/powerpoint/2010/main" val="92999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</p:sldLayoutIdLst>
  <p:hf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9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800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―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pos="438">
          <p15:clr>
            <a:srgbClr val="F26B43"/>
          </p15:clr>
        </p15:guide>
        <p15:guide id="6" pos="7242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634">
          <p15:clr>
            <a:srgbClr val="F26B43"/>
          </p15:clr>
        </p15:guide>
        <p15:guide id="9" pos="211">
          <p15:clr>
            <a:srgbClr val="F26B43"/>
          </p15:clr>
        </p15:guide>
        <p15:guide id="10" pos="7469">
          <p15:clr>
            <a:srgbClr val="F26B43"/>
          </p15:clr>
        </p15:guide>
        <p15:guide id="11" orient="horz" pos="232">
          <p15:clr>
            <a:srgbClr val="F26B43"/>
          </p15:clr>
        </p15:guide>
        <p15:guide id="12" orient="horz" pos="40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05" y="6339233"/>
            <a:ext cx="1300736" cy="47736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E9235-E261-2560-92D5-074F3776E09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508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 </a:t>
            </a:r>
          </a:p>
        </p:txBody>
      </p:sp>
      <p:pic>
        <p:nvPicPr>
          <p:cNvPr id="25" name="Picture 2" descr="\\UBERSTORAGE\Clients\Colonial First State\CFS_001 Template\Studio\Links\CFS GEN RGB WEB LOGO.png"/>
          <p:cNvPicPr>
            <a:picLocks noChangeAspect="1" noChangeArrowheads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37" y="6426436"/>
            <a:ext cx="1178304" cy="3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2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62.svg"/><Relationship Id="rId39" Type="http://schemas.openxmlformats.org/officeDocument/2006/relationships/image" Target="../media/image85.png"/><Relationship Id="rId21" Type="http://schemas.openxmlformats.org/officeDocument/2006/relationships/image" Target="../media/image52.png"/><Relationship Id="rId34" Type="http://schemas.openxmlformats.org/officeDocument/2006/relationships/image" Target="../media/image73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emf"/><Relationship Id="rId25" Type="http://schemas.openxmlformats.org/officeDocument/2006/relationships/image" Target="../media/image61.png"/><Relationship Id="rId33" Type="http://schemas.openxmlformats.org/officeDocument/2006/relationships/image" Target="../media/image72.svg"/><Relationship Id="rId38" Type="http://schemas.openxmlformats.org/officeDocument/2006/relationships/customXml" Target="../ink/ink4.xml"/><Relationship Id="rId2" Type="http://schemas.openxmlformats.org/officeDocument/2006/relationships/image" Target="../media/image53.png"/><Relationship Id="rId16" Type="http://schemas.openxmlformats.org/officeDocument/2006/relationships/image" Target="../media/image47.emf"/><Relationship Id="rId20" Type="http://schemas.openxmlformats.org/officeDocument/2006/relationships/image" Target="../media/image51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60.png"/><Relationship Id="rId32" Type="http://schemas.openxmlformats.org/officeDocument/2006/relationships/image" Target="../media/image71.png"/><Relationship Id="rId37" Type="http://schemas.openxmlformats.org/officeDocument/2006/relationships/image" Target="../media/image76.svg"/><Relationship Id="rId5" Type="http://schemas.openxmlformats.org/officeDocument/2006/relationships/image" Target="../media/image36.svg"/><Relationship Id="rId15" Type="http://schemas.openxmlformats.org/officeDocument/2006/relationships/image" Target="../media/image46.emf"/><Relationship Id="rId23" Type="http://schemas.openxmlformats.org/officeDocument/2006/relationships/image" Target="../media/image59.sv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7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emf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9.png"/><Relationship Id="rId35" Type="http://schemas.openxmlformats.org/officeDocument/2006/relationships/image" Target="../media/image74.svg"/><Relationship Id="rId8" Type="http://schemas.openxmlformats.org/officeDocument/2006/relationships/image" Target="../media/image39.png"/><Relationship Id="rId3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40.svg"/><Relationship Id="rId18" Type="http://schemas.openxmlformats.org/officeDocument/2006/relationships/image" Target="../media/image93.png"/><Relationship Id="rId3" Type="http://schemas.openxmlformats.org/officeDocument/2006/relationships/image" Target="../media/image88.emf"/><Relationship Id="rId21" Type="http://schemas.openxmlformats.org/officeDocument/2006/relationships/image" Target="../media/image50.svg"/><Relationship Id="rId7" Type="http://schemas.openxmlformats.org/officeDocument/2006/relationships/image" Target="../media/image46.emf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emf"/><Relationship Id="rId11" Type="http://schemas.openxmlformats.org/officeDocument/2006/relationships/image" Target="../media/image92.emf"/><Relationship Id="rId5" Type="http://schemas.openxmlformats.org/officeDocument/2006/relationships/image" Target="../media/image48.emf"/><Relationship Id="rId15" Type="http://schemas.openxmlformats.org/officeDocument/2006/relationships/image" Target="../media/image42.svg"/><Relationship Id="rId23" Type="http://schemas.openxmlformats.org/officeDocument/2006/relationships/image" Target="../media/image68.svg"/><Relationship Id="rId10" Type="http://schemas.openxmlformats.org/officeDocument/2006/relationships/image" Target="../media/image91.emf"/><Relationship Id="rId19" Type="http://schemas.openxmlformats.org/officeDocument/2006/relationships/image" Target="../media/image94.svg"/><Relationship Id="rId4" Type="http://schemas.openxmlformats.org/officeDocument/2006/relationships/image" Target="../media/image89.emf"/><Relationship Id="rId9" Type="http://schemas.openxmlformats.org/officeDocument/2006/relationships/image" Target="../media/image90.png"/><Relationship Id="rId14" Type="http://schemas.openxmlformats.org/officeDocument/2006/relationships/image" Target="../media/image41.png"/><Relationship Id="rId22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0.svg"/><Relationship Id="rId18" Type="http://schemas.openxmlformats.org/officeDocument/2006/relationships/image" Target="../media/image41.png"/><Relationship Id="rId3" Type="http://schemas.openxmlformats.org/officeDocument/2006/relationships/image" Target="../media/image38.svg"/><Relationship Id="rId21" Type="http://schemas.openxmlformats.org/officeDocument/2006/relationships/image" Target="../media/image44.sv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17" Type="http://schemas.openxmlformats.org/officeDocument/2006/relationships/image" Target="../media/image94.svg"/><Relationship Id="rId2" Type="http://schemas.openxmlformats.org/officeDocument/2006/relationships/image" Target="../media/image37.png"/><Relationship Id="rId16" Type="http://schemas.openxmlformats.org/officeDocument/2006/relationships/image" Target="../media/image93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100.svg"/><Relationship Id="rId5" Type="http://schemas.openxmlformats.org/officeDocument/2006/relationships/image" Target="../media/image96.svg"/><Relationship Id="rId15" Type="http://schemas.openxmlformats.org/officeDocument/2006/relationships/image" Target="../media/image102.svg"/><Relationship Id="rId10" Type="http://schemas.openxmlformats.org/officeDocument/2006/relationships/image" Target="../media/image99.png"/><Relationship Id="rId19" Type="http://schemas.openxmlformats.org/officeDocument/2006/relationships/image" Target="../media/image42.svg"/><Relationship Id="rId4" Type="http://schemas.openxmlformats.org/officeDocument/2006/relationships/image" Target="../media/image95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Relationship Id="rId22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32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emf"/><Relationship Id="rId18" Type="http://schemas.openxmlformats.org/officeDocument/2006/relationships/image" Target="../media/image51.png"/><Relationship Id="rId26" Type="http://schemas.openxmlformats.org/officeDocument/2006/relationships/image" Target="../media/image59.svg"/><Relationship Id="rId39" Type="http://schemas.openxmlformats.org/officeDocument/2006/relationships/image" Target="../media/image72.sv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svg"/><Relationship Id="rId41" Type="http://schemas.openxmlformats.org/officeDocument/2006/relationships/image" Target="../media/image74.sv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57.jpeg"/><Relationship Id="rId32" Type="http://schemas.openxmlformats.org/officeDocument/2006/relationships/image" Target="../media/image65.svg"/><Relationship Id="rId37" Type="http://schemas.openxmlformats.org/officeDocument/2006/relationships/image" Target="../media/image70.svg"/><Relationship Id="rId40" Type="http://schemas.openxmlformats.org/officeDocument/2006/relationships/image" Target="../media/image73.png"/><Relationship Id="rId5" Type="http://schemas.openxmlformats.org/officeDocument/2006/relationships/image" Target="../media/image38.svg"/><Relationship Id="rId15" Type="http://schemas.openxmlformats.org/officeDocument/2006/relationships/image" Target="../media/image48.emf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emf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svg"/><Relationship Id="rId43" Type="http://schemas.openxmlformats.org/officeDocument/2006/relationships/image" Target="../media/image76.svg"/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12" Type="http://schemas.openxmlformats.org/officeDocument/2006/relationships/image" Target="../media/image45.emf"/><Relationship Id="rId17" Type="http://schemas.openxmlformats.org/officeDocument/2006/relationships/image" Target="../media/image50.sv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73.png"/><Relationship Id="rId39" Type="http://schemas.openxmlformats.org/officeDocument/2006/relationships/image" Target="../media/image64.png"/><Relationship Id="rId21" Type="http://schemas.openxmlformats.org/officeDocument/2006/relationships/image" Target="../media/image68.svg"/><Relationship Id="rId34" Type="http://schemas.openxmlformats.org/officeDocument/2006/relationships/image" Target="../media/image59.svg"/><Relationship Id="rId42" Type="http://schemas.openxmlformats.org/officeDocument/2006/relationships/image" Target="../media/image77.jpeg"/><Relationship Id="rId7" Type="http://schemas.openxmlformats.org/officeDocument/2006/relationships/image" Target="../media/image38.svg"/><Relationship Id="rId2" Type="http://schemas.openxmlformats.org/officeDocument/2006/relationships/image" Target="../media/image53.png"/><Relationship Id="rId16" Type="http://schemas.openxmlformats.org/officeDocument/2006/relationships/image" Target="../media/image47.emf"/><Relationship Id="rId20" Type="http://schemas.openxmlformats.org/officeDocument/2006/relationships/image" Target="../media/image67.png"/><Relationship Id="rId29" Type="http://schemas.openxmlformats.org/officeDocument/2006/relationships/image" Target="../media/image76.sv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71.png"/><Relationship Id="rId32" Type="http://schemas.openxmlformats.org/officeDocument/2006/relationships/image" Target="../media/image57.jpeg"/><Relationship Id="rId37" Type="http://schemas.openxmlformats.org/officeDocument/2006/relationships/image" Target="../media/image62.svg"/><Relationship Id="rId40" Type="http://schemas.openxmlformats.org/officeDocument/2006/relationships/image" Target="../media/image65.svg"/><Relationship Id="rId5" Type="http://schemas.openxmlformats.org/officeDocument/2006/relationships/image" Target="../media/image36.svg"/><Relationship Id="rId15" Type="http://schemas.openxmlformats.org/officeDocument/2006/relationships/image" Target="../media/image46.emf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36" Type="http://schemas.openxmlformats.org/officeDocument/2006/relationships/image" Target="../media/image61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56.png"/><Relationship Id="rId44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emf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78.png"/><Relationship Id="rId8" Type="http://schemas.openxmlformats.org/officeDocument/2006/relationships/image" Target="../media/image39.png"/><Relationship Id="rId3" Type="http://schemas.openxmlformats.org/officeDocument/2006/relationships/image" Target="../media/image54.png"/><Relationship Id="rId12" Type="http://schemas.openxmlformats.org/officeDocument/2006/relationships/image" Target="../media/image43.png"/><Relationship Id="rId17" Type="http://schemas.openxmlformats.org/officeDocument/2006/relationships/image" Target="../media/image48.emf"/><Relationship Id="rId25" Type="http://schemas.openxmlformats.org/officeDocument/2006/relationships/image" Target="../media/image72.svg"/><Relationship Id="rId33" Type="http://schemas.openxmlformats.org/officeDocument/2006/relationships/image" Target="../media/image58.png"/><Relationship Id="rId38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37.png"/><Relationship Id="rId3" Type="http://schemas.openxmlformats.org/officeDocument/2006/relationships/image" Target="../media/image50.svg"/><Relationship Id="rId7" Type="http://schemas.openxmlformats.org/officeDocument/2006/relationships/image" Target="../media/image62.svg"/><Relationship Id="rId12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11" Type="http://schemas.openxmlformats.org/officeDocument/2006/relationships/image" Target="../media/image36.svg"/><Relationship Id="rId5" Type="http://schemas.openxmlformats.org/officeDocument/2006/relationships/image" Target="../media/image80.svg"/><Relationship Id="rId10" Type="http://schemas.openxmlformats.org/officeDocument/2006/relationships/image" Target="../media/image35.png"/><Relationship Id="rId4" Type="http://schemas.openxmlformats.org/officeDocument/2006/relationships/image" Target="../media/image79.png"/><Relationship Id="rId9" Type="http://schemas.openxmlformats.org/officeDocument/2006/relationships/image" Target="../media/image82.sv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EB3BEA-B499-299C-78B4-F5F3DC63E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ACMA Azure Infrastructure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CFF3F7-67FB-2C40-1EE8-B56FF2E3A1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Draft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00B5D4-A188-A915-D976-520D2A5A61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15/11/2022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7ACE4-580E-650E-95C3-5E9A1481B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151563"/>
            <a:ext cx="276225" cy="365125"/>
          </a:xfrm>
        </p:spPr>
        <p:txBody>
          <a:bodyPr/>
          <a:lstStyle/>
          <a:p>
            <a:fld id="{1E2FE05B-4A3F-4181-99F1-864C7998A1BB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43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29B7FB8C-A72D-0006-D425-166D2498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5" y="117184"/>
            <a:ext cx="5756846" cy="761366"/>
          </a:xfrm>
        </p:spPr>
        <p:txBody>
          <a:bodyPr/>
          <a:lstStyle/>
          <a:p>
            <a:r>
              <a:rPr lang="en-AU" dirty="0"/>
              <a:t>Network Flows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C3609E-7215-F5BC-1430-63C39E13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905248"/>
              </p:ext>
            </p:extLst>
          </p:nvPr>
        </p:nvGraphicFramePr>
        <p:xfrm>
          <a:off x="331078" y="1466491"/>
          <a:ext cx="11159307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967">
                  <a:extLst>
                    <a:ext uri="{9D8B030D-6E8A-4147-A177-3AD203B41FA5}">
                      <a16:colId xmlns:a16="http://schemas.microsoft.com/office/drawing/2014/main" val="392320857"/>
                    </a:ext>
                  </a:extLst>
                </a:gridCol>
                <a:gridCol w="1182179">
                  <a:extLst>
                    <a:ext uri="{9D8B030D-6E8A-4147-A177-3AD203B41FA5}">
                      <a16:colId xmlns:a16="http://schemas.microsoft.com/office/drawing/2014/main" val="1297514985"/>
                    </a:ext>
                  </a:extLst>
                </a:gridCol>
                <a:gridCol w="1733909">
                  <a:extLst>
                    <a:ext uri="{9D8B030D-6E8A-4147-A177-3AD203B41FA5}">
                      <a16:colId xmlns:a16="http://schemas.microsoft.com/office/drawing/2014/main" val="228807445"/>
                    </a:ext>
                  </a:extLst>
                </a:gridCol>
                <a:gridCol w="4373593">
                  <a:extLst>
                    <a:ext uri="{9D8B030D-6E8A-4147-A177-3AD203B41FA5}">
                      <a16:colId xmlns:a16="http://schemas.microsoft.com/office/drawing/2014/main" val="2029069928"/>
                    </a:ext>
                  </a:extLst>
                </a:gridCol>
                <a:gridCol w="2501659">
                  <a:extLst>
                    <a:ext uri="{9D8B030D-6E8A-4147-A177-3AD203B41FA5}">
                      <a16:colId xmlns:a16="http://schemas.microsoft.com/office/drawing/2014/main" val="2564446160"/>
                    </a:ext>
                  </a:extLst>
                </a:gridCol>
              </a:tblGrid>
              <a:tr h="296877">
                <a:tc>
                  <a:txBody>
                    <a:bodyPr/>
                    <a:lstStyle/>
                    <a:p>
                      <a:r>
                        <a:rPr lang="en-AU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Port/Protocol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83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BIS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Data Lake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 err="1"/>
                        <a:t>sFTP</a:t>
                      </a:r>
                      <a:r>
                        <a:rPr lang="en-AU" sz="1100" dirty="0"/>
                        <a:t> Port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CBA &gt; NPS Firewall  &gt; CBA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 &gt; CFS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&gt; ExpressRoute &gt; Azure Firewall&gt; Data Lake &gt; ACMA NSG &gt; Private Endpoint &gt; Data 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 err="1"/>
                        <a:t>sFTP</a:t>
                      </a:r>
                      <a:r>
                        <a:rPr lang="en-AU" sz="1100" dirty="0"/>
                        <a:t> server access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0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FirstNet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APIM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HTTPs Port 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CBA &gt; NPS Firewall  &gt; CBA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 &gt; CFS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&gt; ExpressRoute &gt; Azure Firewall&gt; Data Lake &gt; ACMA NSG &gt; Private Endpoint &gt; APIM &gt; D365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API Access to D365</a:t>
                      </a:r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48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FMS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APIM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HTTPs Port 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CBA &gt; ExpressRoute &gt; Colo &gt; FortiGate &gt; Azure Firewall &gt; APIM &gt; D365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D365 </a:t>
                      </a:r>
                      <a:r>
                        <a:rPr lang="en-US" sz="1100" dirty="0" err="1"/>
                        <a:t>Accesss</a:t>
                      </a:r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89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Data Factory </a:t>
                      </a:r>
                    </a:p>
                    <a:p>
                      <a:r>
                        <a:rPr lang="en-AU" sz="1100" dirty="0"/>
                        <a:t>(Data Lake)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BIS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sFTP</a:t>
                      </a:r>
                      <a:r>
                        <a:rPr lang="en-US" sz="1100" dirty="0"/>
                        <a:t> Port 22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ADF &gt; Azure Firewall &gt; ExpressRoute&gt; CFS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&gt; CBA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 &gt; NPS Firewall &gt; CBA &gt; BIS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 err="1"/>
                        <a:t>sFTP</a:t>
                      </a:r>
                      <a:r>
                        <a:rPr lang="en-AU" sz="1100" dirty="0"/>
                        <a:t> client access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D365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FMS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HTTPs Port 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Power Platform &gt; </a:t>
                      </a:r>
                      <a:r>
                        <a:rPr lang="en-US" sz="1100" dirty="0" err="1"/>
                        <a:t>PowerPlatform</a:t>
                      </a:r>
                      <a:r>
                        <a:rPr lang="en-US" sz="1100" dirty="0"/>
                        <a:t> VNET &gt; Data GW NSG &gt; Network Container (SWIFT Tunnel)  &gt; </a:t>
                      </a:r>
                      <a:r>
                        <a:rPr lang="en-AU" sz="1100" dirty="0"/>
                        <a:t>Azure Firewall &gt; ExpressRoute&gt; CFS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&gt; CBA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 &gt; NPS Firewall &gt; CBA &gt; FMS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AU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63703"/>
                  </a:ext>
                </a:extLst>
              </a:tr>
              <a:tr h="165687">
                <a:tc>
                  <a:txBody>
                    <a:bodyPr/>
                    <a:lstStyle/>
                    <a:p>
                      <a:r>
                        <a:rPr lang="en-US" sz="1100" dirty="0"/>
                        <a:t>FNZ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Platform Data Factory</a:t>
                      </a:r>
                    </a:p>
                    <a:p>
                      <a:r>
                        <a:rPr lang="en-US" sz="1100" dirty="0"/>
                        <a:t>(Data Lake)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&lt;TBD&gt;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Data Platform ADF &gt; Private Endpoint &gt;  Data Platform NSG &gt; Azure Firewall &gt; </a:t>
                      </a:r>
                      <a:r>
                        <a:rPr lang="en-US" sz="1100" dirty="0" err="1"/>
                        <a:t>Fortigate</a:t>
                      </a:r>
                      <a:r>
                        <a:rPr lang="en-US" sz="1100" dirty="0"/>
                        <a:t> &gt; Internet &gt; </a:t>
                      </a:r>
                      <a:r>
                        <a:rPr lang="en-US" sz="1100" dirty="0" err="1"/>
                        <a:t>sFTP</a:t>
                      </a:r>
                      <a:r>
                        <a:rPr lang="en-US" sz="1100" dirty="0"/>
                        <a:t> (FNZ)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549258"/>
                  </a:ext>
                </a:extLst>
              </a:tr>
              <a:tr h="165687">
                <a:tc>
                  <a:txBody>
                    <a:bodyPr/>
                    <a:lstStyle/>
                    <a:p>
                      <a:r>
                        <a:rPr lang="en-US" sz="1100" dirty="0"/>
                        <a:t>Data Platform Data Factory</a:t>
                      </a:r>
                    </a:p>
                    <a:p>
                      <a:r>
                        <a:rPr lang="en-US" sz="1100" dirty="0"/>
                        <a:t>(Data Lake)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ACMA Data Factory</a:t>
                      </a:r>
                    </a:p>
                    <a:p>
                      <a:r>
                        <a:rPr lang="en-US" sz="1100" dirty="0"/>
                        <a:t>(Data Lake)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ACMA ADF &gt; Azure Firewall &gt;  Data Platform NSG &gt; Private Endpoint Storage Account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9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WRAP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Factory</a:t>
                      </a:r>
                    </a:p>
                    <a:p>
                      <a:r>
                        <a:rPr lang="en-US" sz="1100" dirty="0"/>
                        <a:t>(Data Lake)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&lt;TBD&gt;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FNZ VPN &gt; CFS VPN &gt; Azure Firewall &gt; Data Platform NSG &gt; Private Endpoint 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0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Data Platform Data Factory</a:t>
                      </a:r>
                    </a:p>
                    <a:p>
                      <a:r>
                        <a:rPr lang="en-US" sz="1100" dirty="0"/>
                        <a:t>(Data Lake)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ACMA Data Factory</a:t>
                      </a:r>
                    </a:p>
                    <a:p>
                      <a:r>
                        <a:rPr lang="en-US" sz="1100" dirty="0"/>
                        <a:t>(Data Lake)</a:t>
                      </a: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ACMA ADF &gt; Azure Firewall &gt; &gt; Data Platform NSG &gt; Private Endpoint 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753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08F515-8E2E-FD6E-0F8D-A0A9152F4E0C}"/>
              </a:ext>
            </a:extLst>
          </p:cNvPr>
          <p:cNvSpPr txBox="1"/>
          <p:nvPr/>
        </p:nvSpPr>
        <p:spPr>
          <a:xfrm>
            <a:off x="9256233" y="3421095"/>
            <a:ext cx="179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 to be validated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DAF1A77-B526-1877-A079-F52E66F8AF70}"/>
              </a:ext>
            </a:extLst>
          </p:cNvPr>
          <p:cNvSpPr/>
          <p:nvPr/>
        </p:nvSpPr>
        <p:spPr>
          <a:xfrm>
            <a:off x="8973808" y="3467496"/>
            <a:ext cx="409575" cy="5535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1D994-4C8F-952B-55B4-F4BB2F883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11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1F225-7ED7-D171-5960-4FB4E96319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839681"/>
            <a:ext cx="7332663" cy="553998"/>
          </a:xfrm>
        </p:spPr>
        <p:txBody>
          <a:bodyPr/>
          <a:lstStyle/>
          <a:p>
            <a:r>
              <a:rPr lang="en-US" dirty="0"/>
              <a:t>Migration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636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12F43E-8FE0-44E7-B1E6-B9FD5013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99108"/>
            <a:ext cx="10801350" cy="761366"/>
          </a:xfrm>
        </p:spPr>
        <p:txBody>
          <a:bodyPr/>
          <a:lstStyle/>
          <a:p>
            <a:r>
              <a:rPr lang="en-AU" dirty="0"/>
              <a:t>ACMA Architecture</a:t>
            </a:r>
            <a:br>
              <a:rPr lang="en-AU" dirty="0"/>
            </a:br>
            <a:r>
              <a:rPr lang="en-AU" sz="1800" dirty="0"/>
              <a:t>(Migration)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7394CD-E50F-6CC3-B1B1-2F0D384E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7" y="1409304"/>
            <a:ext cx="11680166" cy="40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BF74EC-AE52-5458-1FD8-BCAC14315FBA}"/>
              </a:ext>
            </a:extLst>
          </p:cNvPr>
          <p:cNvCxnSpPr>
            <a:cxnSpLocks/>
          </p:cNvCxnSpPr>
          <p:nvPr/>
        </p:nvCxnSpPr>
        <p:spPr>
          <a:xfrm>
            <a:off x="6012264" y="1207698"/>
            <a:ext cx="0" cy="425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46D2A82-9A53-9A19-E7F0-DA8CA9D10249}"/>
              </a:ext>
            </a:extLst>
          </p:cNvPr>
          <p:cNvSpPr/>
          <p:nvPr/>
        </p:nvSpPr>
        <p:spPr>
          <a:xfrm>
            <a:off x="6156039" y="1104504"/>
            <a:ext cx="569421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ACMA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FD51ACB-F217-B227-6FAE-828324484E96}"/>
              </a:ext>
            </a:extLst>
          </p:cNvPr>
          <p:cNvSpPr/>
          <p:nvPr/>
        </p:nvSpPr>
        <p:spPr>
          <a:xfrm flipH="1">
            <a:off x="3177308" y="1104504"/>
            <a:ext cx="2673927" cy="304800"/>
          </a:xfrm>
          <a:prstGeom prst="rightArrow">
            <a:avLst/>
          </a:prstGeom>
          <a:solidFill>
            <a:srgbClr val="C8202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Data Migration Platform </a:t>
            </a:r>
          </a:p>
        </p:txBody>
      </p:sp>
    </p:spTree>
    <p:extLst>
      <p:ext uri="{BB962C8B-B14F-4D97-AF65-F5344CB8AC3E}">
        <p14:creationId xmlns:p14="http://schemas.microsoft.com/office/powerpoint/2010/main" val="27753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4AFA4608-A33F-10A1-3247-E9343319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642" y="4615556"/>
            <a:ext cx="316457" cy="3079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9FF68F-7316-815E-EEE0-4B225063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24" y="4648257"/>
            <a:ext cx="322227" cy="293961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01B97E8-2382-CFBD-67ED-F2FDE21C8F1C}"/>
              </a:ext>
            </a:extLst>
          </p:cNvPr>
          <p:cNvSpPr/>
          <p:nvPr/>
        </p:nvSpPr>
        <p:spPr>
          <a:xfrm>
            <a:off x="3695251" y="2733845"/>
            <a:ext cx="5098704" cy="2226853"/>
          </a:xfrm>
          <a:custGeom>
            <a:avLst/>
            <a:gdLst>
              <a:gd name="connsiteX0" fmla="*/ 5015060 w 5015060"/>
              <a:gd name="connsiteY0" fmla="*/ 603334 h 2226853"/>
              <a:gd name="connsiteX1" fmla="*/ 4336330 w 5015060"/>
              <a:gd name="connsiteY1" fmla="*/ 801297 h 2226853"/>
              <a:gd name="connsiteX2" fmla="*/ 2941163 w 5015060"/>
              <a:gd name="connsiteY2" fmla="*/ 754163 h 2226853"/>
              <a:gd name="connsiteX3" fmla="*/ 1461154 w 5015060"/>
              <a:gd name="connsiteY3" fmla="*/ 19 h 2226853"/>
              <a:gd name="connsiteX4" fmla="*/ 1555423 w 5015060"/>
              <a:gd name="connsiteY4" fmla="*/ 735309 h 2226853"/>
              <a:gd name="connsiteX5" fmla="*/ 1329179 w 5015060"/>
              <a:gd name="connsiteY5" fmla="*/ 2111623 h 2226853"/>
              <a:gd name="connsiteX6" fmla="*/ 0 w 5015060"/>
              <a:gd name="connsiteY6" fmla="*/ 2055062 h 222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5060" h="2226853">
                <a:moveTo>
                  <a:pt x="5015060" y="603334"/>
                </a:moveTo>
                <a:cubicBezTo>
                  <a:pt x="4848519" y="689746"/>
                  <a:pt x="4681979" y="776159"/>
                  <a:pt x="4336330" y="801297"/>
                </a:cubicBezTo>
                <a:cubicBezTo>
                  <a:pt x="3990680" y="826435"/>
                  <a:pt x="3420359" y="887709"/>
                  <a:pt x="2941163" y="754163"/>
                </a:cubicBezTo>
                <a:cubicBezTo>
                  <a:pt x="2461967" y="620617"/>
                  <a:pt x="1692111" y="3161"/>
                  <a:pt x="1461154" y="19"/>
                </a:cubicBezTo>
                <a:cubicBezTo>
                  <a:pt x="1230197" y="-3123"/>
                  <a:pt x="1577419" y="383375"/>
                  <a:pt x="1555423" y="735309"/>
                </a:cubicBezTo>
                <a:cubicBezTo>
                  <a:pt x="1533427" y="1087243"/>
                  <a:pt x="1588416" y="1891664"/>
                  <a:pt x="1329179" y="2111623"/>
                </a:cubicBezTo>
                <a:cubicBezTo>
                  <a:pt x="1069942" y="2331582"/>
                  <a:pt x="534971" y="2193322"/>
                  <a:pt x="0" y="2055062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3814426-AB58-A480-8DB4-1107DD58344C}"/>
              </a:ext>
            </a:extLst>
          </p:cNvPr>
          <p:cNvSpPr/>
          <p:nvPr/>
        </p:nvSpPr>
        <p:spPr>
          <a:xfrm>
            <a:off x="3079918" y="483429"/>
            <a:ext cx="8019724" cy="6228279"/>
          </a:xfrm>
          <a:prstGeom prst="roundRect">
            <a:avLst>
              <a:gd name="adj" fmla="val 1647"/>
            </a:avLst>
          </a:prstGeom>
          <a:solidFill>
            <a:schemeClr val="bg1">
              <a:lumMod val="95000"/>
              <a:alpha val="33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C096336-F9E9-E4F5-A96B-C668ED10E744}"/>
              </a:ext>
            </a:extLst>
          </p:cNvPr>
          <p:cNvSpPr/>
          <p:nvPr/>
        </p:nvSpPr>
        <p:spPr>
          <a:xfrm>
            <a:off x="1485917" y="2632264"/>
            <a:ext cx="3537936" cy="2123544"/>
          </a:xfrm>
          <a:custGeom>
            <a:avLst/>
            <a:gdLst>
              <a:gd name="connsiteX0" fmla="*/ 0 w 3314510"/>
              <a:gd name="connsiteY0" fmla="*/ 127940 h 2267106"/>
              <a:gd name="connsiteX1" fmla="*/ 3007151 w 3314510"/>
              <a:gd name="connsiteY1" fmla="*/ 118513 h 2267106"/>
              <a:gd name="connsiteX2" fmla="*/ 3233394 w 3314510"/>
              <a:gd name="connsiteY2" fmla="*/ 1381705 h 2267106"/>
              <a:gd name="connsiteX3" fmla="*/ 3167406 w 3314510"/>
              <a:gd name="connsiteY3" fmla="*/ 2230117 h 2267106"/>
              <a:gd name="connsiteX4" fmla="*/ 1923068 w 3314510"/>
              <a:gd name="connsiteY4" fmla="*/ 2154702 h 226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510" h="2267106">
                <a:moveTo>
                  <a:pt x="0" y="127940"/>
                </a:moveTo>
                <a:cubicBezTo>
                  <a:pt x="1234126" y="18746"/>
                  <a:pt x="2468252" y="-90448"/>
                  <a:pt x="3007151" y="118513"/>
                </a:cubicBezTo>
                <a:cubicBezTo>
                  <a:pt x="3546050" y="327474"/>
                  <a:pt x="3206685" y="1029771"/>
                  <a:pt x="3233394" y="1381705"/>
                </a:cubicBezTo>
                <a:cubicBezTo>
                  <a:pt x="3260103" y="1733639"/>
                  <a:pt x="3385794" y="2101284"/>
                  <a:pt x="3167406" y="2230117"/>
                </a:cubicBezTo>
                <a:cubicBezTo>
                  <a:pt x="2949018" y="2358950"/>
                  <a:pt x="2088037" y="2105997"/>
                  <a:pt x="1923068" y="2154702"/>
                </a:cubicBezTo>
              </a:path>
            </a:pathLst>
          </a:custGeom>
          <a:noFill/>
          <a:ln>
            <a:solidFill>
              <a:srgbClr val="D40A14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BEA0914-110E-0B74-6ABB-DF69EE1181E0}"/>
              </a:ext>
            </a:extLst>
          </p:cNvPr>
          <p:cNvSpPr/>
          <p:nvPr/>
        </p:nvSpPr>
        <p:spPr>
          <a:xfrm>
            <a:off x="5870877" y="717021"/>
            <a:ext cx="3790358" cy="5165104"/>
          </a:xfrm>
          <a:prstGeom prst="roundRect">
            <a:avLst>
              <a:gd name="adj" fmla="val 298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D006FC-A272-8155-334B-5A7B9AF04E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690" y="146292"/>
            <a:ext cx="5756275" cy="760412"/>
          </a:xfrm>
        </p:spPr>
        <p:txBody>
          <a:bodyPr/>
          <a:lstStyle/>
          <a:p>
            <a:r>
              <a:rPr lang="en-US" dirty="0"/>
              <a:t>Network - Production</a:t>
            </a:r>
            <a:br>
              <a:rPr lang="en-US" dirty="0"/>
            </a:br>
            <a:r>
              <a:rPr lang="en-US" sz="1800" dirty="0"/>
              <a:t>(Migration)</a:t>
            </a:r>
            <a:endParaRPr lang="en-A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A3C670-A945-7197-63C6-1DE51DBDD856}"/>
              </a:ext>
            </a:extLst>
          </p:cNvPr>
          <p:cNvSpPr/>
          <p:nvPr/>
        </p:nvSpPr>
        <p:spPr>
          <a:xfrm>
            <a:off x="6396691" y="1104309"/>
            <a:ext cx="2533968" cy="3867588"/>
          </a:xfrm>
          <a:prstGeom prst="roundRect">
            <a:avLst>
              <a:gd name="adj" fmla="val 230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64A628-E055-F303-5986-DB619DDBB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772" y="975876"/>
            <a:ext cx="392658" cy="3926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79EA8D-F5FD-8158-9B06-36EFCDC82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7891" y="674626"/>
            <a:ext cx="301250" cy="30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FF1A9-C2E8-6B67-4DFF-3FB615D2501C}"/>
              </a:ext>
            </a:extLst>
          </p:cNvPr>
          <p:cNvSpPr txBox="1"/>
          <p:nvPr/>
        </p:nvSpPr>
        <p:spPr>
          <a:xfrm>
            <a:off x="7794306" y="794253"/>
            <a:ext cx="170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ACMA Migration VNET</a:t>
            </a:r>
            <a:endParaRPr lang="en-AU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15548E-5D3B-F43F-E3B6-09922D437BBB}"/>
              </a:ext>
            </a:extLst>
          </p:cNvPr>
          <p:cNvSpPr/>
          <p:nvPr/>
        </p:nvSpPr>
        <p:spPr>
          <a:xfrm>
            <a:off x="3563133" y="1710414"/>
            <a:ext cx="1759944" cy="214419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58E53A2-2911-069B-75C8-E46E84062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5077" y="1478445"/>
            <a:ext cx="392658" cy="392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6E4D63-6A31-E90D-C0BE-8B2D108EBD25}"/>
              </a:ext>
            </a:extLst>
          </p:cNvPr>
          <p:cNvSpPr txBox="1"/>
          <p:nvPr/>
        </p:nvSpPr>
        <p:spPr>
          <a:xfrm>
            <a:off x="4237735" y="824199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Connectivity Hub</a:t>
            </a:r>
            <a:endParaRPr lang="en-AU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3C105-054D-900F-D0F2-89BC43E05082}"/>
              </a:ext>
            </a:extLst>
          </p:cNvPr>
          <p:cNvSpPr/>
          <p:nvPr/>
        </p:nvSpPr>
        <p:spPr>
          <a:xfrm>
            <a:off x="3129467" y="1054865"/>
            <a:ext cx="2589369" cy="303384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4ECFF2-F27C-27DE-F108-6DBF1641C81F}"/>
              </a:ext>
            </a:extLst>
          </p:cNvPr>
          <p:cNvSpPr/>
          <p:nvPr/>
        </p:nvSpPr>
        <p:spPr>
          <a:xfrm>
            <a:off x="6890326" y="2385625"/>
            <a:ext cx="1695065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0E7F4E-EA7B-74E6-F610-25185984DC99}"/>
              </a:ext>
            </a:extLst>
          </p:cNvPr>
          <p:cNvSpPr/>
          <p:nvPr/>
        </p:nvSpPr>
        <p:spPr>
          <a:xfrm>
            <a:off x="6890326" y="3203037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07E9EF-07B6-2B04-54A5-D196F6E91ED8}"/>
              </a:ext>
            </a:extLst>
          </p:cNvPr>
          <p:cNvCxnSpPr>
            <a:cxnSpLocks/>
          </p:cNvCxnSpPr>
          <p:nvPr/>
        </p:nvCxnSpPr>
        <p:spPr>
          <a:xfrm flipV="1">
            <a:off x="5323077" y="1801992"/>
            <a:ext cx="1050540" cy="4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86564ED-3377-F8F3-CB95-255091E25E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8156" y="2518087"/>
            <a:ext cx="408692" cy="40869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9511019-7BD3-6904-86FB-E8C22041C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3451" y="3141526"/>
            <a:ext cx="339181" cy="33918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CD4F8EB-DE58-5868-9B29-8FA9C3BE12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5624" y="3514991"/>
            <a:ext cx="339613" cy="3396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B29C92-5D94-3304-74ED-11B19A55E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0569" y="5213009"/>
            <a:ext cx="545438" cy="5381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2A84B0-B836-DA1F-4451-2F386AE46C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080" y="5234314"/>
            <a:ext cx="530653" cy="523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C49704-445A-8C6D-DD66-8C3964D26D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6852" y="5232366"/>
            <a:ext cx="572441" cy="5362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F3CA65F-537E-5F3A-C356-DFC5429A55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4657" y="2577198"/>
            <a:ext cx="198237" cy="2523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2C1520-4E55-2C53-3A9E-895E9CE42B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6018" y="3403102"/>
            <a:ext cx="213369" cy="2715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770793-8F55-E93D-F949-1D2AC88C73B5}"/>
              </a:ext>
            </a:extLst>
          </p:cNvPr>
          <p:cNvSpPr txBox="1"/>
          <p:nvPr/>
        </p:nvSpPr>
        <p:spPr>
          <a:xfrm>
            <a:off x="7794306" y="2174688"/>
            <a:ext cx="1120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SQL Subnet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DFB59-2ABF-EDE9-47A7-8337F967C4E9}"/>
              </a:ext>
            </a:extLst>
          </p:cNvPr>
          <p:cNvSpPr txBox="1"/>
          <p:nvPr/>
        </p:nvSpPr>
        <p:spPr>
          <a:xfrm>
            <a:off x="7755292" y="2973456"/>
            <a:ext cx="966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Subnet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3257167-3BEC-97C3-46D4-C4FCB6A7B9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04298" y="2448472"/>
            <a:ext cx="537347" cy="537347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21D882F-304B-7E1F-4650-A65048E0937A}"/>
              </a:ext>
            </a:extLst>
          </p:cNvPr>
          <p:cNvSpPr/>
          <p:nvPr/>
        </p:nvSpPr>
        <p:spPr>
          <a:xfrm>
            <a:off x="886764" y="1565930"/>
            <a:ext cx="1174115" cy="226927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11CB57-01D4-4ABA-8F88-9F9FF4162BC4}"/>
              </a:ext>
            </a:extLst>
          </p:cNvPr>
          <p:cNvSpPr txBox="1"/>
          <p:nvPr/>
        </p:nvSpPr>
        <p:spPr>
          <a:xfrm>
            <a:off x="1531818" y="778198"/>
            <a:ext cx="129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CoLo</a:t>
            </a:r>
            <a:endParaRPr lang="en-AU" b="1" dirty="0"/>
          </a:p>
        </p:txBody>
      </p:sp>
      <p:pic>
        <p:nvPicPr>
          <p:cNvPr id="75" name="Picture 4" descr="Fortinet Logo | Real Company | Alphabet, Letter O Logo">
            <a:extLst>
              <a:ext uri="{FF2B5EF4-FFF2-40B4-BE49-F238E27FC236}">
                <a16:creationId xmlns:a16="http://schemas.microsoft.com/office/drawing/2014/main" id="{EFCA15AE-03EC-BBEC-402D-224CB467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06" y="2498464"/>
            <a:ext cx="483575" cy="4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EB96C99-CAB4-3581-0C4B-3CA0B7451FDA}"/>
              </a:ext>
            </a:extLst>
          </p:cNvPr>
          <p:cNvCxnSpPr>
            <a:cxnSpLocks/>
            <a:stCxn id="75" idx="3"/>
            <a:endCxn id="1097" idx="1"/>
          </p:cNvCxnSpPr>
          <p:nvPr/>
        </p:nvCxnSpPr>
        <p:spPr>
          <a:xfrm flipV="1">
            <a:off x="2785981" y="2728896"/>
            <a:ext cx="897234" cy="6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8FE562D9-7D57-B264-4FEF-CDCBB346E1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28" y="2406133"/>
            <a:ext cx="389863" cy="23956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B44E265-4425-1D2A-6944-DA331B16D60A}"/>
              </a:ext>
            </a:extLst>
          </p:cNvPr>
          <p:cNvSpPr txBox="1"/>
          <p:nvPr/>
        </p:nvSpPr>
        <p:spPr>
          <a:xfrm>
            <a:off x="6386406" y="5108108"/>
            <a:ext cx="84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Landing Zone Services</a:t>
            </a:r>
            <a:endParaRPr lang="en-AU" sz="12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FEF8744-9F5A-9F5E-E538-2086AC9DF23B}"/>
              </a:ext>
            </a:extLst>
          </p:cNvPr>
          <p:cNvSpPr/>
          <p:nvPr/>
        </p:nvSpPr>
        <p:spPr>
          <a:xfrm>
            <a:off x="3161925" y="5937591"/>
            <a:ext cx="7769210" cy="633279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5DC95D4-B560-A7EA-8FCB-B395FA35B118}"/>
              </a:ext>
            </a:extLst>
          </p:cNvPr>
          <p:cNvSpPr/>
          <p:nvPr/>
        </p:nvSpPr>
        <p:spPr>
          <a:xfrm>
            <a:off x="6410480" y="5077348"/>
            <a:ext cx="2546850" cy="693168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848E7890-7A59-7A4D-751D-6A3CB731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4484" y="925468"/>
            <a:ext cx="301250" cy="30125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6E6F5AA5-A1FC-43DE-BAAD-9E466C508924}"/>
              </a:ext>
            </a:extLst>
          </p:cNvPr>
          <p:cNvSpPr txBox="1"/>
          <p:nvPr/>
        </p:nvSpPr>
        <p:spPr>
          <a:xfrm>
            <a:off x="8217019" y="442298"/>
            <a:ext cx="1736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ACMA Landing Zone</a:t>
            </a:r>
            <a:endParaRPr lang="en-AU" sz="1200" dirty="0"/>
          </a:p>
        </p:txBody>
      </p: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A8E239EA-8B74-F3A7-2982-E16B51B66164}"/>
              </a:ext>
            </a:extLst>
          </p:cNvPr>
          <p:cNvCxnSpPr>
            <a:cxnSpLocks/>
            <a:stCxn id="30" idx="1"/>
            <a:endCxn id="31" idx="1"/>
          </p:cNvCxnSpPr>
          <p:nvPr/>
        </p:nvCxnSpPr>
        <p:spPr>
          <a:xfrm rot="10800000" flipH="1" flipV="1">
            <a:off x="6764656" y="2703349"/>
            <a:ext cx="21361" cy="835534"/>
          </a:xfrm>
          <a:prstGeom prst="bentConnector3">
            <a:avLst>
              <a:gd name="adj1" fmla="val -10701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D99DA07A-8F01-A690-1A97-98C1237AAC58}"/>
              </a:ext>
            </a:extLst>
          </p:cNvPr>
          <p:cNvCxnSpPr>
            <a:cxnSpLocks/>
            <a:stCxn id="37" idx="3"/>
            <a:endCxn id="30" idx="1"/>
          </p:cNvCxnSpPr>
          <p:nvPr/>
        </p:nvCxnSpPr>
        <p:spPr>
          <a:xfrm flipV="1">
            <a:off x="5241645" y="2703349"/>
            <a:ext cx="1523012" cy="13797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D26637D-1580-3321-D603-FD147BA1E269}"/>
              </a:ext>
            </a:extLst>
          </p:cNvPr>
          <p:cNvCxnSpPr>
            <a:cxnSpLocks/>
          </p:cNvCxnSpPr>
          <p:nvPr/>
        </p:nvCxnSpPr>
        <p:spPr>
          <a:xfrm>
            <a:off x="7291600" y="18635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94DADCB-AE7C-2B4A-D9E1-6C31FA7E5C28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8745625" y="3311116"/>
            <a:ext cx="27827" cy="373681"/>
          </a:xfrm>
          <a:prstGeom prst="bentConnector3">
            <a:avLst>
              <a:gd name="adj1" fmla="val 921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21D6CBFF-1511-571D-F59E-8E965B8ECB28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>
            <a:off x="6962894" y="2703349"/>
            <a:ext cx="1765262" cy="1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B69C18C2-2737-508A-A132-97C9A1BB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81" y="2528320"/>
            <a:ext cx="345375" cy="336041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DAAA0000-FB27-AA3B-73BD-B7A464CD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557" y="2549156"/>
            <a:ext cx="322227" cy="293961"/>
          </a:xfrm>
          <a:prstGeom prst="rect">
            <a:avLst/>
          </a:prstGeom>
        </p:spPr>
      </p:pic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CD4FF8D9-E264-64DE-8535-CB2DD94F5EB9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981626" y="3503008"/>
            <a:ext cx="1432813" cy="1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2643C1B3-33FE-E1D2-6B03-DAFF024E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82" y="3344420"/>
            <a:ext cx="343901" cy="313734"/>
          </a:xfrm>
          <a:prstGeom prst="rect">
            <a:avLst/>
          </a:prstGeom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A3FAD9CB-8FDB-C1DE-6FB0-2976531D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47" y="3376652"/>
            <a:ext cx="294458" cy="286500"/>
          </a:xfrm>
          <a:prstGeom prst="rect">
            <a:avLst/>
          </a:pr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1ED35500-BEB4-AB9E-1A56-2A4DEE158290}"/>
              </a:ext>
            </a:extLst>
          </p:cNvPr>
          <p:cNvSpPr/>
          <p:nvPr/>
        </p:nvSpPr>
        <p:spPr>
          <a:xfrm>
            <a:off x="9719703" y="681611"/>
            <a:ext cx="1220310" cy="516510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037B0AEB-8E37-DF4F-29A2-76731BC5830D}"/>
              </a:ext>
            </a:extLst>
          </p:cNvPr>
          <p:cNvSpPr txBox="1"/>
          <p:nvPr/>
        </p:nvSpPr>
        <p:spPr>
          <a:xfrm>
            <a:off x="9796736" y="442298"/>
            <a:ext cx="103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CFS Tenancy</a:t>
            </a:r>
            <a:endParaRPr lang="en-AU" sz="1200" dirty="0"/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4C47E21A-7C00-5898-F20A-F99700FC4318}"/>
              </a:ext>
            </a:extLst>
          </p:cNvPr>
          <p:cNvSpPr/>
          <p:nvPr/>
        </p:nvSpPr>
        <p:spPr>
          <a:xfrm>
            <a:off x="397253" y="2160423"/>
            <a:ext cx="699780" cy="25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First Point</a:t>
            </a:r>
            <a:endParaRPr lang="en-AU" sz="800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8414835-A103-5C27-C8DE-43C475C7B627}"/>
              </a:ext>
            </a:extLst>
          </p:cNvPr>
          <p:cNvSpPr txBox="1"/>
          <p:nvPr/>
        </p:nvSpPr>
        <p:spPr>
          <a:xfrm>
            <a:off x="8982033" y="3108018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ADF</a:t>
            </a:r>
            <a:endParaRPr lang="en-AU" sz="900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57F2593-FB94-AA77-1E14-D1DF09515416}"/>
              </a:ext>
            </a:extLst>
          </p:cNvPr>
          <p:cNvSpPr txBox="1"/>
          <p:nvPr/>
        </p:nvSpPr>
        <p:spPr>
          <a:xfrm>
            <a:off x="9050091" y="3513839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Data</a:t>
            </a:r>
          </a:p>
          <a:p>
            <a:r>
              <a:rPr lang="en-US" sz="900" dirty="0"/>
              <a:t>Lake</a:t>
            </a:r>
            <a:endParaRPr lang="en-AU" sz="900" dirty="0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00746D36-212B-A7CF-DF5A-A63063935441}"/>
              </a:ext>
            </a:extLst>
          </p:cNvPr>
          <p:cNvSpPr/>
          <p:nvPr/>
        </p:nvSpPr>
        <p:spPr>
          <a:xfrm>
            <a:off x="407073" y="2471054"/>
            <a:ext cx="694272" cy="226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ONYX</a:t>
            </a:r>
            <a:endParaRPr lang="en-AU" sz="800" dirty="0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FA7048DB-8FE9-5FB6-1602-C8BB7F6E76DB}"/>
              </a:ext>
            </a:extLst>
          </p:cNvPr>
          <p:cNvSpPr/>
          <p:nvPr/>
        </p:nvSpPr>
        <p:spPr>
          <a:xfrm>
            <a:off x="414961" y="2755481"/>
            <a:ext cx="686384" cy="22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GDW</a:t>
            </a:r>
            <a:endParaRPr lang="en-AU" sz="800" dirty="0"/>
          </a:p>
        </p:txBody>
      </p:sp>
      <p:pic>
        <p:nvPicPr>
          <p:cNvPr id="1091" name="Graphic 1090">
            <a:extLst>
              <a:ext uri="{FF2B5EF4-FFF2-40B4-BE49-F238E27FC236}">
                <a16:creationId xmlns:a16="http://schemas.microsoft.com/office/drawing/2014/main" id="{ADC22BF7-521B-4494-69EF-81CD634ED4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50497" y="837107"/>
            <a:ext cx="457008" cy="457008"/>
          </a:xfrm>
          <a:prstGeom prst="rect">
            <a:avLst/>
          </a:prstGeom>
        </p:spPr>
      </p:pic>
      <p:pic>
        <p:nvPicPr>
          <p:cNvPr id="1093" name="Picture 1092">
            <a:extLst>
              <a:ext uri="{FF2B5EF4-FFF2-40B4-BE49-F238E27FC236}">
                <a16:creationId xmlns:a16="http://schemas.microsoft.com/office/drawing/2014/main" id="{15C82622-1629-7F26-C392-488C3CD485E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58213" y="2531658"/>
            <a:ext cx="514337" cy="498592"/>
          </a:xfrm>
          <a:prstGeom prst="rect">
            <a:avLst/>
          </a:prstGeom>
        </p:spPr>
      </p:pic>
      <p:sp>
        <p:nvSpPr>
          <p:cNvPr id="1095" name="Rectangle: Rounded Corners 1094">
            <a:extLst>
              <a:ext uri="{FF2B5EF4-FFF2-40B4-BE49-F238E27FC236}">
                <a16:creationId xmlns:a16="http://schemas.microsoft.com/office/drawing/2014/main" id="{42A8215D-9477-E92D-1B84-B5D2B011631F}"/>
              </a:ext>
            </a:extLst>
          </p:cNvPr>
          <p:cNvSpPr/>
          <p:nvPr/>
        </p:nvSpPr>
        <p:spPr>
          <a:xfrm>
            <a:off x="2171924" y="1561501"/>
            <a:ext cx="736268" cy="226927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097" name="Graphic 1096">
            <a:extLst>
              <a:ext uri="{FF2B5EF4-FFF2-40B4-BE49-F238E27FC236}">
                <a16:creationId xmlns:a16="http://schemas.microsoft.com/office/drawing/2014/main" id="{48B90A6B-7C10-9763-6B2B-C034BA33FFF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83215" y="2491773"/>
            <a:ext cx="474246" cy="474246"/>
          </a:xfrm>
          <a:prstGeom prst="rect">
            <a:avLst/>
          </a:prstGeom>
        </p:spPr>
      </p:pic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E27036FA-BD0C-CFD9-E913-F38D1256AC4E}"/>
              </a:ext>
            </a:extLst>
          </p:cNvPr>
          <p:cNvCxnSpPr>
            <a:cxnSpLocks/>
            <a:stCxn id="1097" idx="3"/>
            <a:endCxn id="37" idx="1"/>
          </p:cNvCxnSpPr>
          <p:nvPr/>
        </p:nvCxnSpPr>
        <p:spPr>
          <a:xfrm flipV="1">
            <a:off x="4157461" y="2717146"/>
            <a:ext cx="546837" cy="11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6" name="Picture 4" descr="Fortinet Logo | Real Company | Alphabet, Letter O Logo">
            <a:extLst>
              <a:ext uri="{FF2B5EF4-FFF2-40B4-BE49-F238E27FC236}">
                <a16:creationId xmlns:a16="http://schemas.microsoft.com/office/drawing/2014/main" id="{7AAD2435-6BDD-7321-50E7-872BC86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61" y="2509018"/>
            <a:ext cx="444153" cy="4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3" name="TextBox 1112">
            <a:extLst>
              <a:ext uri="{FF2B5EF4-FFF2-40B4-BE49-F238E27FC236}">
                <a16:creationId xmlns:a16="http://schemas.microsoft.com/office/drawing/2014/main" id="{48108666-07E6-CDA9-CA48-C740FF1D4955}"/>
              </a:ext>
            </a:extLst>
          </p:cNvPr>
          <p:cNvSpPr txBox="1"/>
          <p:nvPr/>
        </p:nvSpPr>
        <p:spPr>
          <a:xfrm>
            <a:off x="14023796" y="3278140"/>
            <a:ext cx="1320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GW Subnet</a:t>
            </a:r>
          </a:p>
        </p:txBody>
      </p:sp>
      <p:pic>
        <p:nvPicPr>
          <p:cNvPr id="1117" name="Picture 10" descr="Power Platform New Icons 2020 | Summit Bajracharya">
            <a:extLst>
              <a:ext uri="{FF2B5EF4-FFF2-40B4-BE49-F238E27FC236}">
                <a16:creationId xmlns:a16="http://schemas.microsoft.com/office/drawing/2014/main" id="{9801056C-48F3-C492-A52E-948C240D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107" y="3111955"/>
            <a:ext cx="420944" cy="3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9" name="Picture 1148">
            <a:extLst>
              <a:ext uri="{FF2B5EF4-FFF2-40B4-BE49-F238E27FC236}">
                <a16:creationId xmlns:a16="http://schemas.microsoft.com/office/drawing/2014/main" id="{FECD7E9C-0855-BC39-CB6B-DD57F3D4A8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4439" y="3386593"/>
            <a:ext cx="213369" cy="271561"/>
          </a:xfrm>
          <a:prstGeom prst="rect">
            <a:avLst/>
          </a:prstGeom>
        </p:spPr>
      </p:pic>
      <p:pic>
        <p:nvPicPr>
          <p:cNvPr id="1151" name="Picture 1150">
            <a:extLst>
              <a:ext uri="{FF2B5EF4-FFF2-40B4-BE49-F238E27FC236}">
                <a16:creationId xmlns:a16="http://schemas.microsoft.com/office/drawing/2014/main" id="{FC0A9FF4-1646-4DB4-6051-DC697E466A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8059" y="2598172"/>
            <a:ext cx="213369" cy="271561"/>
          </a:xfrm>
          <a:prstGeom prst="rect">
            <a:avLst/>
          </a:prstGeom>
        </p:spPr>
      </p:pic>
      <p:sp>
        <p:nvSpPr>
          <p:cNvPr id="1178" name="TextBox 1177">
            <a:extLst>
              <a:ext uri="{FF2B5EF4-FFF2-40B4-BE49-F238E27FC236}">
                <a16:creationId xmlns:a16="http://schemas.microsoft.com/office/drawing/2014/main" id="{DC159281-F04E-B543-A74E-3DBFD9CEF16C}"/>
              </a:ext>
            </a:extLst>
          </p:cNvPr>
          <p:cNvSpPr txBox="1"/>
          <p:nvPr/>
        </p:nvSpPr>
        <p:spPr>
          <a:xfrm>
            <a:off x="1403382" y="1513987"/>
            <a:ext cx="54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DMF</a:t>
            </a:r>
            <a:endParaRPr lang="en-AU" sz="1200" dirty="0"/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57DBE3B6-B5E4-45F9-32CE-B7E6E72D8A91}"/>
              </a:ext>
            </a:extLst>
          </p:cNvPr>
          <p:cNvSpPr txBox="1"/>
          <p:nvPr/>
        </p:nvSpPr>
        <p:spPr>
          <a:xfrm>
            <a:off x="2301816" y="1585926"/>
            <a:ext cx="54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CFS</a:t>
            </a:r>
            <a:endParaRPr lang="en-AU" sz="1200" dirty="0"/>
          </a:p>
        </p:txBody>
      </p:sp>
      <p:sp>
        <p:nvSpPr>
          <p:cNvPr id="1180" name="Rectangle: Rounded Corners 1179">
            <a:extLst>
              <a:ext uri="{FF2B5EF4-FFF2-40B4-BE49-F238E27FC236}">
                <a16:creationId xmlns:a16="http://schemas.microsoft.com/office/drawing/2014/main" id="{928B4066-2914-F4A7-40EE-4BB275A502CD}"/>
              </a:ext>
            </a:extLst>
          </p:cNvPr>
          <p:cNvSpPr/>
          <p:nvPr/>
        </p:nvSpPr>
        <p:spPr>
          <a:xfrm>
            <a:off x="327538" y="1071757"/>
            <a:ext cx="2702592" cy="303384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DEBA5EE2-B2AB-FC39-968F-40DE4648FA5E}"/>
              </a:ext>
            </a:extLst>
          </p:cNvPr>
          <p:cNvSpPr txBox="1"/>
          <p:nvPr/>
        </p:nvSpPr>
        <p:spPr>
          <a:xfrm>
            <a:off x="3116267" y="5701972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Shared Services</a:t>
            </a:r>
            <a:endParaRPr lang="en-AU" sz="1200" dirty="0"/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E9FA464D-D7BA-74F6-4350-B105B8F256EC}"/>
              </a:ext>
            </a:extLst>
          </p:cNvPr>
          <p:cNvSpPr txBox="1"/>
          <p:nvPr/>
        </p:nvSpPr>
        <p:spPr>
          <a:xfrm>
            <a:off x="3513876" y="1475686"/>
            <a:ext cx="1685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Connectivity VNET</a:t>
            </a:r>
            <a:endParaRPr lang="en-AU" sz="1200" dirty="0"/>
          </a:p>
        </p:txBody>
      </p:sp>
      <p:sp>
        <p:nvSpPr>
          <p:cNvPr id="1184" name="TextBox 1183">
            <a:extLst>
              <a:ext uri="{FF2B5EF4-FFF2-40B4-BE49-F238E27FC236}">
                <a16:creationId xmlns:a16="http://schemas.microsoft.com/office/drawing/2014/main" id="{57E15399-A4ED-8BA0-547D-0650BA21BC2F}"/>
              </a:ext>
            </a:extLst>
          </p:cNvPr>
          <p:cNvSpPr txBox="1"/>
          <p:nvPr/>
        </p:nvSpPr>
        <p:spPr>
          <a:xfrm>
            <a:off x="6003084" y="156230"/>
            <a:ext cx="236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CFS Virtual Datacenter</a:t>
            </a:r>
            <a:endParaRPr lang="en-AU" b="1" dirty="0"/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6A23388E-FAA9-03D2-858E-08243E02A38D}"/>
              </a:ext>
            </a:extLst>
          </p:cNvPr>
          <p:cNvSpPr txBox="1"/>
          <p:nvPr/>
        </p:nvSpPr>
        <p:spPr>
          <a:xfrm>
            <a:off x="3551037" y="2980563"/>
            <a:ext cx="168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ExpressRoute</a:t>
            </a:r>
          </a:p>
          <a:p>
            <a:r>
              <a:rPr lang="en-US" sz="1200" dirty="0"/>
              <a:t> GW</a:t>
            </a:r>
            <a:endParaRPr lang="en-AU" sz="1200" dirty="0"/>
          </a:p>
        </p:txBody>
      </p:sp>
      <p:sp>
        <p:nvSpPr>
          <p:cNvPr id="1186" name="TextBox 1185">
            <a:extLst>
              <a:ext uri="{FF2B5EF4-FFF2-40B4-BE49-F238E27FC236}">
                <a16:creationId xmlns:a16="http://schemas.microsoft.com/office/drawing/2014/main" id="{7287AEDC-E33D-8517-6000-22F8B5A0B194}"/>
              </a:ext>
            </a:extLst>
          </p:cNvPr>
          <p:cNvSpPr txBox="1"/>
          <p:nvPr/>
        </p:nvSpPr>
        <p:spPr>
          <a:xfrm>
            <a:off x="4654900" y="2980737"/>
            <a:ext cx="9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</a:t>
            </a:r>
          </a:p>
          <a:p>
            <a:r>
              <a:rPr lang="en-US" sz="1200" dirty="0"/>
              <a:t>Firewall</a:t>
            </a:r>
            <a:endParaRPr lang="en-AU" sz="1200" dirty="0"/>
          </a:p>
        </p:txBody>
      </p:sp>
      <p:sp>
        <p:nvSpPr>
          <p:cNvPr id="1187" name="Rectangle: Rounded Corners 1186">
            <a:extLst>
              <a:ext uri="{FF2B5EF4-FFF2-40B4-BE49-F238E27FC236}">
                <a16:creationId xmlns:a16="http://schemas.microsoft.com/office/drawing/2014/main" id="{C2E115C1-3C5D-73C9-BA6D-5D5BDA60672F}"/>
              </a:ext>
            </a:extLst>
          </p:cNvPr>
          <p:cNvSpPr/>
          <p:nvPr/>
        </p:nvSpPr>
        <p:spPr>
          <a:xfrm>
            <a:off x="3161925" y="5937591"/>
            <a:ext cx="7769210" cy="633279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188" name="Graphic 1187">
            <a:extLst>
              <a:ext uri="{FF2B5EF4-FFF2-40B4-BE49-F238E27FC236}">
                <a16:creationId xmlns:a16="http://schemas.microsoft.com/office/drawing/2014/main" id="{721895D3-76AD-3BE0-5ACB-B013AA3B37C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32753" y="5985744"/>
            <a:ext cx="364214" cy="364214"/>
          </a:xfrm>
          <a:prstGeom prst="rect">
            <a:avLst/>
          </a:prstGeom>
        </p:spPr>
      </p:pic>
      <p:pic>
        <p:nvPicPr>
          <p:cNvPr id="1189" name="Graphic 1188">
            <a:extLst>
              <a:ext uri="{FF2B5EF4-FFF2-40B4-BE49-F238E27FC236}">
                <a16:creationId xmlns:a16="http://schemas.microsoft.com/office/drawing/2014/main" id="{8CE90112-91B7-6C4E-C88C-3F16942792D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22963" y="5960435"/>
            <a:ext cx="364214" cy="364214"/>
          </a:xfrm>
          <a:prstGeom prst="rect">
            <a:avLst/>
          </a:prstGeom>
        </p:spPr>
      </p:pic>
      <p:pic>
        <p:nvPicPr>
          <p:cNvPr id="1190" name="Graphic 1189">
            <a:extLst>
              <a:ext uri="{FF2B5EF4-FFF2-40B4-BE49-F238E27FC236}">
                <a16:creationId xmlns:a16="http://schemas.microsoft.com/office/drawing/2014/main" id="{DEC466D0-3BE6-C011-FB43-4973BBA32CA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86118" y="5967520"/>
            <a:ext cx="381051" cy="381051"/>
          </a:xfrm>
          <a:prstGeom prst="rect">
            <a:avLst/>
          </a:prstGeom>
        </p:spPr>
      </p:pic>
      <p:pic>
        <p:nvPicPr>
          <p:cNvPr id="1191" name="Graphic 1190">
            <a:extLst>
              <a:ext uri="{FF2B5EF4-FFF2-40B4-BE49-F238E27FC236}">
                <a16:creationId xmlns:a16="http://schemas.microsoft.com/office/drawing/2014/main" id="{D76E276D-3B23-04B5-63BB-44F7D4DFAFB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38164" y="5967520"/>
            <a:ext cx="396607" cy="396607"/>
          </a:xfrm>
          <a:prstGeom prst="rect">
            <a:avLst/>
          </a:prstGeom>
        </p:spPr>
      </p:pic>
      <p:pic>
        <p:nvPicPr>
          <p:cNvPr id="1192" name="Graphic 1191">
            <a:extLst>
              <a:ext uri="{FF2B5EF4-FFF2-40B4-BE49-F238E27FC236}">
                <a16:creationId xmlns:a16="http://schemas.microsoft.com/office/drawing/2014/main" id="{75B81698-F744-68BB-6E3D-FE531FAF1AD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294357" y="5984941"/>
            <a:ext cx="396607" cy="396607"/>
          </a:xfrm>
          <a:prstGeom prst="rect">
            <a:avLst/>
          </a:prstGeom>
        </p:spPr>
      </p:pic>
      <p:sp>
        <p:nvSpPr>
          <p:cNvPr id="1193" name="TextBox 1192">
            <a:extLst>
              <a:ext uri="{FF2B5EF4-FFF2-40B4-BE49-F238E27FC236}">
                <a16:creationId xmlns:a16="http://schemas.microsoft.com/office/drawing/2014/main" id="{024A337C-F8EF-3D27-955E-A3C5370E9F6D}"/>
              </a:ext>
            </a:extLst>
          </p:cNvPr>
          <p:cNvSpPr txBox="1"/>
          <p:nvPr/>
        </p:nvSpPr>
        <p:spPr>
          <a:xfrm>
            <a:off x="3541306" y="6324649"/>
            <a:ext cx="88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 &amp; DNS</a:t>
            </a:r>
            <a:endParaRPr lang="en-AU" sz="1000" dirty="0"/>
          </a:p>
        </p:txBody>
      </p:sp>
      <p:sp>
        <p:nvSpPr>
          <p:cNvPr id="1194" name="TextBox 1193">
            <a:extLst>
              <a:ext uri="{FF2B5EF4-FFF2-40B4-BE49-F238E27FC236}">
                <a16:creationId xmlns:a16="http://schemas.microsoft.com/office/drawing/2014/main" id="{90653B34-62A9-4FA2-1FCB-373429C26293}"/>
              </a:ext>
            </a:extLst>
          </p:cNvPr>
          <p:cNvSpPr txBox="1"/>
          <p:nvPr/>
        </p:nvSpPr>
        <p:spPr>
          <a:xfrm>
            <a:off x="4749919" y="6344920"/>
            <a:ext cx="96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Monitoring</a:t>
            </a:r>
            <a:endParaRPr lang="en-AU" sz="1000" dirty="0"/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0E62BB7F-C903-BC55-BACA-5B82FEA2CF07}"/>
              </a:ext>
            </a:extLst>
          </p:cNvPr>
          <p:cNvSpPr txBox="1"/>
          <p:nvPr/>
        </p:nvSpPr>
        <p:spPr>
          <a:xfrm>
            <a:off x="6076056" y="6350431"/>
            <a:ext cx="1013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Azure Policy</a:t>
            </a:r>
            <a:endParaRPr lang="en-AU" sz="1000" dirty="0"/>
          </a:p>
        </p:txBody>
      </p:sp>
      <p:sp>
        <p:nvSpPr>
          <p:cNvPr id="1196" name="TextBox 1195">
            <a:extLst>
              <a:ext uri="{FF2B5EF4-FFF2-40B4-BE49-F238E27FC236}">
                <a16:creationId xmlns:a16="http://schemas.microsoft.com/office/drawing/2014/main" id="{925F9EC0-861A-763E-75D8-4F1DD119C445}"/>
              </a:ext>
            </a:extLst>
          </p:cNvPr>
          <p:cNvSpPr txBox="1"/>
          <p:nvPr/>
        </p:nvSpPr>
        <p:spPr>
          <a:xfrm>
            <a:off x="7422738" y="6367987"/>
            <a:ext cx="1147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Security Center</a:t>
            </a:r>
            <a:endParaRPr lang="en-AU" sz="1000" dirty="0"/>
          </a:p>
        </p:txBody>
      </p:sp>
      <p:sp>
        <p:nvSpPr>
          <p:cNvPr id="1197" name="TextBox 1196">
            <a:extLst>
              <a:ext uri="{FF2B5EF4-FFF2-40B4-BE49-F238E27FC236}">
                <a16:creationId xmlns:a16="http://schemas.microsoft.com/office/drawing/2014/main" id="{CFE5D1E0-CA92-F00A-CDC3-0B93F716D454}"/>
              </a:ext>
            </a:extLst>
          </p:cNvPr>
          <p:cNvSpPr txBox="1"/>
          <p:nvPr/>
        </p:nvSpPr>
        <p:spPr>
          <a:xfrm>
            <a:off x="9146100" y="6365152"/>
            <a:ext cx="74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Logging</a:t>
            </a:r>
            <a:endParaRPr lang="en-AU" sz="1000" dirty="0"/>
          </a:p>
        </p:txBody>
      </p:sp>
      <p:pic>
        <p:nvPicPr>
          <p:cNvPr id="1198" name="Graphic 1197">
            <a:extLst>
              <a:ext uri="{FF2B5EF4-FFF2-40B4-BE49-F238E27FC236}">
                <a16:creationId xmlns:a16="http://schemas.microsoft.com/office/drawing/2014/main" id="{DC4DE416-0408-7A21-1543-7EFF2486B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6880" y="6312738"/>
            <a:ext cx="301250" cy="301250"/>
          </a:xfrm>
          <a:prstGeom prst="rect">
            <a:avLst/>
          </a:prstGeom>
        </p:spPr>
      </p:pic>
      <p:pic>
        <p:nvPicPr>
          <p:cNvPr id="1199" name="Graphic 1198">
            <a:extLst>
              <a:ext uri="{FF2B5EF4-FFF2-40B4-BE49-F238E27FC236}">
                <a16:creationId xmlns:a16="http://schemas.microsoft.com/office/drawing/2014/main" id="{246B1B46-CEC3-21EA-0AC9-2DBB5F155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817" y="6315119"/>
            <a:ext cx="301250" cy="301250"/>
          </a:xfrm>
          <a:prstGeom prst="rect">
            <a:avLst/>
          </a:prstGeom>
        </p:spPr>
      </p:pic>
      <p:pic>
        <p:nvPicPr>
          <p:cNvPr id="1200" name="Graphic 1199">
            <a:extLst>
              <a:ext uri="{FF2B5EF4-FFF2-40B4-BE49-F238E27FC236}">
                <a16:creationId xmlns:a16="http://schemas.microsoft.com/office/drawing/2014/main" id="{373483AF-422D-0606-C618-939BF87AE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4812" y="6303992"/>
            <a:ext cx="301250" cy="301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C2596D-0048-5777-D40A-E7208C92A03F}"/>
              </a:ext>
            </a:extLst>
          </p:cNvPr>
          <p:cNvSpPr/>
          <p:nvPr/>
        </p:nvSpPr>
        <p:spPr>
          <a:xfrm>
            <a:off x="423113" y="3033373"/>
            <a:ext cx="687346" cy="2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MadForce</a:t>
            </a:r>
            <a:endParaRPr lang="en-AU" sz="8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F881B2-4725-D94E-F5F1-37AAA8827D33}"/>
              </a:ext>
            </a:extLst>
          </p:cNvPr>
          <p:cNvSpPr/>
          <p:nvPr/>
        </p:nvSpPr>
        <p:spPr>
          <a:xfrm>
            <a:off x="9886261" y="2447060"/>
            <a:ext cx="725509" cy="1166381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1C414B1-9810-365C-ABDE-2EC46128B7D1}"/>
              </a:ext>
            </a:extLst>
          </p:cNvPr>
          <p:cNvCxnSpPr>
            <a:stCxn id="21" idx="3"/>
            <a:endCxn id="22" idx="3"/>
          </p:cNvCxnSpPr>
          <p:nvPr/>
        </p:nvCxnSpPr>
        <p:spPr>
          <a:xfrm flipH="1">
            <a:off x="9112632" y="2722433"/>
            <a:ext cx="24216" cy="588684"/>
          </a:xfrm>
          <a:prstGeom prst="bentConnector3">
            <a:avLst>
              <a:gd name="adj1" fmla="val -944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BECFFE-2C0D-D66B-BB06-12FDA033BCD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370402" y="3030251"/>
            <a:ext cx="51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7658096-0901-2770-A9BE-047AF761C397}"/>
              </a:ext>
            </a:extLst>
          </p:cNvPr>
          <p:cNvSpPr txBox="1"/>
          <p:nvPr/>
        </p:nvSpPr>
        <p:spPr>
          <a:xfrm>
            <a:off x="7049594" y="2787467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UDR</a:t>
            </a:r>
            <a:endParaRPr lang="en-AU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3DF687-3FE0-96C5-7839-258B18E7FC94}"/>
              </a:ext>
            </a:extLst>
          </p:cNvPr>
          <p:cNvSpPr txBox="1"/>
          <p:nvPr/>
        </p:nvSpPr>
        <p:spPr>
          <a:xfrm>
            <a:off x="6675847" y="2801053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NSG</a:t>
            </a:r>
            <a:endParaRPr lang="en-AU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722025-953F-16E1-FAC8-B1D63E7EBE27}"/>
              </a:ext>
            </a:extLst>
          </p:cNvPr>
          <p:cNvSpPr txBox="1"/>
          <p:nvPr/>
        </p:nvSpPr>
        <p:spPr>
          <a:xfrm>
            <a:off x="7618358" y="2380932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Private Endpoint</a:t>
            </a:r>
            <a:endParaRPr lang="en-AU" sz="9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2D0BE2-D379-F9F6-A0B4-D5A578BFF5DF}"/>
              </a:ext>
            </a:extLst>
          </p:cNvPr>
          <p:cNvCxnSpPr>
            <a:cxnSpLocks/>
          </p:cNvCxnSpPr>
          <p:nvPr/>
        </p:nvCxnSpPr>
        <p:spPr>
          <a:xfrm>
            <a:off x="4024909" y="3854604"/>
            <a:ext cx="0" cy="5300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0DCA666B-2350-73EC-747D-681C136D1ABB}"/>
              </a:ext>
            </a:extLst>
          </p:cNvPr>
          <p:cNvSpPr/>
          <p:nvPr/>
        </p:nvSpPr>
        <p:spPr>
          <a:xfrm flipH="1">
            <a:off x="1057573" y="5072806"/>
            <a:ext cx="1352029" cy="387425"/>
          </a:xfrm>
          <a:prstGeom prst="accentBorderCallout1">
            <a:avLst>
              <a:gd name="adj1" fmla="val 36760"/>
              <a:gd name="adj2" fmla="val -6967"/>
              <a:gd name="adj3" fmla="val -38919"/>
              <a:gd name="adj4" fmla="val -529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900" dirty="0">
                <a:solidFill>
                  <a:schemeClr val="bg1"/>
                </a:solidFill>
                <a:latin typeface="Calibri"/>
              </a:rPr>
              <a:t>Data Migration Project</a:t>
            </a:r>
          </a:p>
          <a:p>
            <a:pPr algn="ctr"/>
            <a:endParaRPr lang="en-AU" sz="9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718305-26A1-53A1-916F-84C0E3D7F681}"/>
              </a:ext>
            </a:extLst>
          </p:cNvPr>
          <p:cNvSpPr/>
          <p:nvPr/>
        </p:nvSpPr>
        <p:spPr>
          <a:xfrm>
            <a:off x="3134272" y="4273719"/>
            <a:ext cx="2622600" cy="1502591"/>
          </a:xfrm>
          <a:prstGeom prst="roundRect">
            <a:avLst>
              <a:gd name="adj" fmla="val 4859"/>
            </a:avLst>
          </a:prstGeom>
          <a:solidFill>
            <a:schemeClr val="accent1">
              <a:lumMod val="20000"/>
              <a:lumOff val="80000"/>
              <a:alpha val="34000"/>
            </a:schemeClr>
          </a:solidFill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50603D6-B779-AC79-4491-E9D8EBD2D603}"/>
              </a:ext>
            </a:extLst>
          </p:cNvPr>
          <p:cNvSpPr/>
          <p:nvPr/>
        </p:nvSpPr>
        <p:spPr>
          <a:xfrm>
            <a:off x="3651734" y="4486460"/>
            <a:ext cx="1695065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DBEC992-18CB-5895-CC0A-4F5EB5FCFF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9264" y="4309190"/>
            <a:ext cx="277621" cy="35333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57E5CE-AE4B-6F46-B82B-B48D0B2230B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805274" y="4795237"/>
            <a:ext cx="10268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D8F1CC-4A12-A2F2-5D7D-E996BD20A690}"/>
              </a:ext>
            </a:extLst>
          </p:cNvPr>
          <p:cNvSpPr txBox="1"/>
          <p:nvPr/>
        </p:nvSpPr>
        <p:spPr>
          <a:xfrm>
            <a:off x="4378024" y="5328516"/>
            <a:ext cx="12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Migration Platform</a:t>
            </a:r>
            <a:endParaRPr lang="en-AU" sz="1200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097D6A1B-BD95-FAF2-26EF-D6D522217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353" y="5471053"/>
            <a:ext cx="301250" cy="3012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4750FFA-B6D5-F631-510F-C5BE288F4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8141" y="4088345"/>
            <a:ext cx="392658" cy="392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9830CF-DAD2-2D72-AB69-45CACA5A8C39}"/>
              </a:ext>
            </a:extLst>
          </p:cNvPr>
          <p:cNvSpPr txBox="1"/>
          <p:nvPr/>
        </p:nvSpPr>
        <p:spPr>
          <a:xfrm>
            <a:off x="3889726" y="4273392"/>
            <a:ext cx="966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Subnet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A03AF2-5D21-6819-1CDB-7ADBA0928C06}"/>
              </a:ext>
            </a:extLst>
          </p:cNvPr>
          <p:cNvSpPr txBox="1"/>
          <p:nvPr/>
        </p:nvSpPr>
        <p:spPr>
          <a:xfrm>
            <a:off x="3080753" y="4810348"/>
            <a:ext cx="9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</a:t>
            </a:r>
          </a:p>
          <a:p>
            <a:pPr algn="ctr"/>
            <a:r>
              <a:rPr lang="en-US" sz="1200" dirty="0"/>
              <a:t>Lake</a:t>
            </a:r>
            <a:endParaRPr lang="en-AU" sz="1200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7EF1F364-5EE9-5927-6552-DEE700195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30752" y="4649998"/>
            <a:ext cx="269342" cy="26934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3CE903C2-7F48-27A7-0433-FABCA39A3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2718" y="4530044"/>
            <a:ext cx="339613" cy="3396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4552039-5896-DB29-75C8-1A214F1122A5}"/>
                  </a:ext>
                </a:extLst>
              </p14:cNvPr>
              <p14:cNvContentPartPr/>
              <p14:nvPr/>
            </p14:nvContentPartPr>
            <p14:xfrm>
              <a:off x="6018630" y="5956602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4552039-5896-DB29-75C8-1A214F1122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09990" y="594796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DA5518FF-DA88-DD1E-415A-74A0207DC19A}"/>
              </a:ext>
            </a:extLst>
          </p:cNvPr>
          <p:cNvSpPr/>
          <p:nvPr/>
        </p:nvSpPr>
        <p:spPr>
          <a:xfrm rot="16200000">
            <a:off x="760930" y="2606876"/>
            <a:ext cx="1150693" cy="2577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Tumbleweed </a:t>
            </a:r>
            <a:r>
              <a:rPr lang="en-US" sz="800" dirty="0" err="1"/>
              <a:t>sFTP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341400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29B7FB8C-A72D-0006-D425-166D2498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5" y="117184"/>
            <a:ext cx="5756846" cy="761366"/>
          </a:xfrm>
        </p:spPr>
        <p:txBody>
          <a:bodyPr/>
          <a:lstStyle/>
          <a:p>
            <a:r>
              <a:rPr lang="en-AU" dirty="0"/>
              <a:t>Network Flows </a:t>
            </a:r>
            <a:br>
              <a:rPr lang="en-AU" dirty="0"/>
            </a:br>
            <a:r>
              <a:rPr lang="en-AU" sz="1800" dirty="0"/>
              <a:t>(Migration)</a:t>
            </a:r>
            <a:endParaRPr lang="en-AU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C3609E-7215-F5BC-1430-63C39E13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20630"/>
              </p:ext>
            </p:extLst>
          </p:nvPr>
        </p:nvGraphicFramePr>
        <p:xfrm>
          <a:off x="365583" y="1785668"/>
          <a:ext cx="1115930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052">
                  <a:extLst>
                    <a:ext uri="{9D8B030D-6E8A-4147-A177-3AD203B41FA5}">
                      <a16:colId xmlns:a16="http://schemas.microsoft.com/office/drawing/2014/main" val="392320857"/>
                    </a:ext>
                  </a:extLst>
                </a:gridCol>
                <a:gridCol w="1337094">
                  <a:extLst>
                    <a:ext uri="{9D8B030D-6E8A-4147-A177-3AD203B41FA5}">
                      <a16:colId xmlns:a16="http://schemas.microsoft.com/office/drawing/2014/main" val="1297514985"/>
                    </a:ext>
                  </a:extLst>
                </a:gridCol>
                <a:gridCol w="1733909">
                  <a:extLst>
                    <a:ext uri="{9D8B030D-6E8A-4147-A177-3AD203B41FA5}">
                      <a16:colId xmlns:a16="http://schemas.microsoft.com/office/drawing/2014/main" val="228807445"/>
                    </a:ext>
                  </a:extLst>
                </a:gridCol>
                <a:gridCol w="4373593">
                  <a:extLst>
                    <a:ext uri="{9D8B030D-6E8A-4147-A177-3AD203B41FA5}">
                      <a16:colId xmlns:a16="http://schemas.microsoft.com/office/drawing/2014/main" val="2029069928"/>
                    </a:ext>
                  </a:extLst>
                </a:gridCol>
                <a:gridCol w="2501659">
                  <a:extLst>
                    <a:ext uri="{9D8B030D-6E8A-4147-A177-3AD203B41FA5}">
                      <a16:colId xmlns:a16="http://schemas.microsoft.com/office/drawing/2014/main" val="2564446160"/>
                    </a:ext>
                  </a:extLst>
                </a:gridCol>
              </a:tblGrid>
              <a:tr h="296877">
                <a:tc>
                  <a:txBody>
                    <a:bodyPr/>
                    <a:lstStyle/>
                    <a:p>
                      <a:r>
                        <a:rPr lang="en-AU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Port/Protocol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83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Data Lake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DMF (Tumbleweed)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 err="1"/>
                        <a:t>sFTP</a:t>
                      </a:r>
                      <a:r>
                        <a:rPr lang="en-AU" sz="1100" dirty="0"/>
                        <a:t> Port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Data Migration ADF &gt; Private Endpoint &gt; Data Migration NSG &gt; Azure Firewall &gt; ExpressRoute &gt; CFS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 &gt; CBA </a:t>
                      </a:r>
                      <a:r>
                        <a:rPr lang="en-AU" sz="1100" dirty="0" err="1"/>
                        <a:t>Fortigate</a:t>
                      </a:r>
                      <a:r>
                        <a:rPr lang="en-AU" sz="1100" dirty="0"/>
                        <a:t> &gt;  NPS Firewall &gt;  Tumbleweed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 err="1"/>
                        <a:t>sFTP</a:t>
                      </a:r>
                      <a:r>
                        <a:rPr lang="en-AU" sz="1100" dirty="0"/>
                        <a:t> server access  for data migration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0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100" dirty="0"/>
                        <a:t>Data Platform Data 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ACMA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Data Lake</a:t>
                      </a:r>
                    </a:p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/>
                        <a:t>ACMA ADF &gt; Private Endpoint &gt; Azure Firewall &gt; Data Platform NSG &gt; endpoint &gt; Data Platform Data Lake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48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59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1D994-4C8F-952B-55B4-F4BB2F883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15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1F225-7ED7-D171-5960-4FB4E96319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839681"/>
            <a:ext cx="7332663" cy="1113125"/>
          </a:xfrm>
        </p:spPr>
        <p:txBody>
          <a:bodyPr/>
          <a:lstStyle/>
          <a:p>
            <a:r>
              <a:rPr lang="en-US" dirty="0"/>
              <a:t>ACMA Landing Zone</a:t>
            </a:r>
          </a:p>
          <a:p>
            <a:r>
              <a:rPr lang="en-US" sz="2800" dirty="0"/>
              <a:t>(Azure resources)</a:t>
            </a:r>
          </a:p>
        </p:txBody>
      </p:sp>
    </p:spTree>
    <p:extLst>
      <p:ext uri="{BB962C8B-B14F-4D97-AF65-F5344CB8AC3E}">
        <p14:creationId xmlns:p14="http://schemas.microsoft.com/office/powerpoint/2010/main" val="55960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652FEF-3001-0937-F246-48E3963127BE}"/>
              </a:ext>
            </a:extLst>
          </p:cNvPr>
          <p:cNvSpPr/>
          <p:nvPr/>
        </p:nvSpPr>
        <p:spPr>
          <a:xfrm>
            <a:off x="3662655" y="2894799"/>
            <a:ext cx="1625455" cy="2639286"/>
          </a:xfrm>
          <a:prstGeom prst="roundRect">
            <a:avLst>
              <a:gd name="adj" fmla="val 6135"/>
            </a:avLst>
          </a:prstGeom>
          <a:noFill/>
          <a:ln>
            <a:solidFill>
              <a:srgbClr val="0D3A8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83748A5-275F-EEB9-E65E-E5EA58C04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577" y="2284274"/>
            <a:ext cx="423713" cy="42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45244-D4C9-8809-6439-27745F223459}"/>
              </a:ext>
            </a:extLst>
          </p:cNvPr>
          <p:cNvSpPr txBox="1"/>
          <p:nvPr/>
        </p:nvSpPr>
        <p:spPr>
          <a:xfrm>
            <a:off x="2140519" y="1994631"/>
            <a:ext cx="1879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Landing Zones - </a:t>
            </a: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D3A8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1DFEE-9E85-4BFC-BDEA-F8951630D152}"/>
              </a:ext>
            </a:extLst>
          </p:cNvPr>
          <p:cNvSpPr txBox="1"/>
          <p:nvPr/>
        </p:nvSpPr>
        <p:spPr>
          <a:xfrm>
            <a:off x="3773148" y="3436518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ACMA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D8C03-C564-9BAE-2F7E-1368B1EE4BAD}"/>
              </a:ext>
            </a:extLst>
          </p:cNvPr>
          <p:cNvSpPr txBox="1"/>
          <p:nvPr/>
        </p:nvSpPr>
        <p:spPr>
          <a:xfrm>
            <a:off x="2568394" y="3401603"/>
            <a:ext cx="102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Digital Channel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0AFCB-008F-8EFE-9381-91110DF459DB}"/>
              </a:ext>
            </a:extLst>
          </p:cNvPr>
          <p:cNvSpPr txBox="1"/>
          <p:nvPr/>
        </p:nvSpPr>
        <p:spPr>
          <a:xfrm>
            <a:off x="1241153" y="3385947"/>
            <a:ext cx="79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Back Office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BEA5F0-32AE-531E-208E-43C6B9FC32C4}"/>
              </a:ext>
            </a:extLst>
          </p:cNvPr>
          <p:cNvSpPr txBox="1"/>
          <p:nvPr/>
        </p:nvSpPr>
        <p:spPr>
          <a:xfrm>
            <a:off x="1708206" y="4652219"/>
            <a:ext cx="64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First Net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6798AD7-AFA0-1206-CDE9-4812F4EA4BF5}"/>
              </a:ext>
            </a:extLst>
          </p:cNvPr>
          <p:cNvSpPr/>
          <p:nvPr/>
        </p:nvSpPr>
        <p:spPr>
          <a:xfrm rot="16200000">
            <a:off x="2908407" y="1419487"/>
            <a:ext cx="344052" cy="28733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8B456-9714-AB58-C5EE-B39C4BA63F05}"/>
              </a:ext>
            </a:extLst>
          </p:cNvPr>
          <p:cNvSpPr txBox="1"/>
          <p:nvPr/>
        </p:nvSpPr>
        <p:spPr>
          <a:xfrm>
            <a:off x="912798" y="4613387"/>
            <a:ext cx="63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CFS Wrap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39E2C-5284-DB6B-F974-31C896A864EA}"/>
              </a:ext>
            </a:extLst>
          </p:cNvPr>
          <p:cNvSpPr txBox="1"/>
          <p:nvPr/>
        </p:nvSpPr>
        <p:spPr>
          <a:xfrm>
            <a:off x="3592472" y="4652219"/>
            <a:ext cx="1092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SIT,</a:t>
            </a:r>
          </a:p>
          <a:p>
            <a:r>
              <a:rPr lang="en-AU" dirty="0"/>
              <a:t>UAT,</a:t>
            </a:r>
          </a:p>
          <a:p>
            <a:r>
              <a:rPr lang="en-AU" dirty="0"/>
              <a:t>TRN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5F28F-BDAE-FF23-9DA1-3119F0A56F0C}"/>
              </a:ext>
            </a:extLst>
          </p:cNvPr>
          <p:cNvSpPr txBox="1"/>
          <p:nvPr/>
        </p:nvSpPr>
        <p:spPr>
          <a:xfrm>
            <a:off x="3946439" y="4695640"/>
            <a:ext cx="1867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PROD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D06687-B44D-FAF8-72E1-F148DAA1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25" y="181327"/>
            <a:ext cx="5756846" cy="761366"/>
          </a:xfrm>
        </p:spPr>
        <p:txBody>
          <a:bodyPr/>
          <a:lstStyle/>
          <a:p>
            <a:r>
              <a:rPr lang="en-AU" dirty="0"/>
              <a:t>ACMA Landing Zone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8B3878-DF60-7AF7-2024-F22BC9EA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914" y="3004310"/>
            <a:ext cx="423713" cy="4237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2CC723F-94AA-B710-2C08-6429530F6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577" y="2980259"/>
            <a:ext cx="423713" cy="42371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47F3FD6-5FCA-4670-CC02-FC7192EA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4987" y="3004310"/>
            <a:ext cx="423713" cy="423713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2FE19633-84B7-0EA6-BCDE-D59D680FF314}"/>
              </a:ext>
            </a:extLst>
          </p:cNvPr>
          <p:cNvSpPr/>
          <p:nvPr/>
        </p:nvSpPr>
        <p:spPr>
          <a:xfrm rot="16200000">
            <a:off x="2913152" y="3525611"/>
            <a:ext cx="334562" cy="796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2764D058-EFC9-8A21-FB44-3C9CAE284233}"/>
              </a:ext>
            </a:extLst>
          </p:cNvPr>
          <p:cNvSpPr/>
          <p:nvPr/>
        </p:nvSpPr>
        <p:spPr>
          <a:xfrm rot="16200000">
            <a:off x="4314504" y="3525610"/>
            <a:ext cx="334562" cy="796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808F21B-E005-5458-AF99-423C9089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024" y="4138204"/>
            <a:ext cx="406503" cy="40650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6EF01AE-7D29-0C1F-9C9F-924363AF7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5924" y="4119037"/>
            <a:ext cx="406503" cy="40650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8A7A394-5885-719E-AA91-A5E38E4C2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18" y="4128725"/>
            <a:ext cx="406503" cy="406503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E2996089-B9B3-B0E5-1FC4-EB906E78B184}"/>
              </a:ext>
            </a:extLst>
          </p:cNvPr>
          <p:cNvSpPr/>
          <p:nvPr/>
        </p:nvSpPr>
        <p:spPr>
          <a:xfrm rot="16200000">
            <a:off x="1463427" y="3512799"/>
            <a:ext cx="334562" cy="796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1241521-A61D-3AC7-92E2-EEA9C57C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847" y="4106226"/>
            <a:ext cx="406503" cy="40650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92B359A-90D9-7DB4-AB45-C2F357132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5241" y="4115914"/>
            <a:ext cx="406503" cy="40650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24458F5-080A-1070-C530-E8D73B4A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374" y="2284274"/>
            <a:ext cx="423713" cy="4237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649CFDC-BA22-41D2-B7AC-FEC17ECD86F4}"/>
              </a:ext>
            </a:extLst>
          </p:cNvPr>
          <p:cNvSpPr txBox="1"/>
          <p:nvPr/>
        </p:nvSpPr>
        <p:spPr>
          <a:xfrm>
            <a:off x="9206945" y="3436518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ACMA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4B06A4-65CA-C328-8D03-9A7DD53A3FDE}"/>
              </a:ext>
            </a:extLst>
          </p:cNvPr>
          <p:cNvSpPr txBox="1"/>
          <p:nvPr/>
        </p:nvSpPr>
        <p:spPr>
          <a:xfrm>
            <a:off x="8002191" y="3401603"/>
            <a:ext cx="102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Digital Channel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4BBBC1-F5E9-EA0C-1B0C-24D4FAE1798B}"/>
              </a:ext>
            </a:extLst>
          </p:cNvPr>
          <p:cNvSpPr txBox="1"/>
          <p:nvPr/>
        </p:nvSpPr>
        <p:spPr>
          <a:xfrm>
            <a:off x="6674950" y="3385947"/>
            <a:ext cx="79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Back Office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6286F0-B9A9-E58A-A01F-5AF0457E4DE8}"/>
              </a:ext>
            </a:extLst>
          </p:cNvPr>
          <p:cNvSpPr txBox="1"/>
          <p:nvPr/>
        </p:nvSpPr>
        <p:spPr>
          <a:xfrm>
            <a:off x="7142003" y="4652219"/>
            <a:ext cx="64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First Net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B4A31DF4-C284-819C-D34F-A297C0A64811}"/>
              </a:ext>
            </a:extLst>
          </p:cNvPr>
          <p:cNvSpPr/>
          <p:nvPr/>
        </p:nvSpPr>
        <p:spPr>
          <a:xfrm rot="16200000">
            <a:off x="8342204" y="1419487"/>
            <a:ext cx="344052" cy="28733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41FF49-CC38-AB0A-E378-F077D6BDF2F3}"/>
              </a:ext>
            </a:extLst>
          </p:cNvPr>
          <p:cNvSpPr txBox="1"/>
          <p:nvPr/>
        </p:nvSpPr>
        <p:spPr>
          <a:xfrm>
            <a:off x="6346595" y="4613387"/>
            <a:ext cx="63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CFS Wrap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FA1BA9-CC62-7265-4EB3-3B6B87A34ECA}"/>
              </a:ext>
            </a:extLst>
          </p:cNvPr>
          <p:cNvSpPr txBox="1"/>
          <p:nvPr/>
        </p:nvSpPr>
        <p:spPr>
          <a:xfrm>
            <a:off x="9404420" y="4575275"/>
            <a:ext cx="1092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AU" dirty="0"/>
              <a:t>DEV,</a:t>
            </a:r>
          </a:p>
          <a:p>
            <a:r>
              <a:rPr lang="en-AU" dirty="0"/>
              <a:t>TEST</a:t>
            </a:r>
          </a:p>
          <a:p>
            <a:r>
              <a:rPr lang="en-AU" dirty="0"/>
              <a:t>GOLDEN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FF0ED8E0-132D-DE19-8590-1F3FA1C3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711" y="3004310"/>
            <a:ext cx="423713" cy="42371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4DED762-B7C1-93CC-B1CF-593B8BF9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374" y="2980259"/>
            <a:ext cx="423713" cy="42371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BDAF106-2E5A-388B-66CB-4ED514E9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8784" y="3004310"/>
            <a:ext cx="423713" cy="423713"/>
          </a:xfrm>
          <a:prstGeom prst="rect">
            <a:avLst/>
          </a:prstGeom>
        </p:spPr>
      </p:pic>
      <p:sp>
        <p:nvSpPr>
          <p:cNvPr id="60" name="Right Brace 59">
            <a:extLst>
              <a:ext uri="{FF2B5EF4-FFF2-40B4-BE49-F238E27FC236}">
                <a16:creationId xmlns:a16="http://schemas.microsoft.com/office/drawing/2014/main" id="{28CCB042-57B3-181F-F2FF-E73962684A1C}"/>
              </a:ext>
            </a:extLst>
          </p:cNvPr>
          <p:cNvSpPr/>
          <p:nvPr/>
        </p:nvSpPr>
        <p:spPr>
          <a:xfrm rot="16200000">
            <a:off x="8346949" y="3525611"/>
            <a:ext cx="334562" cy="796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CFD1E9D4-7BE9-BD7A-1577-03FABC4B7A70}"/>
              </a:ext>
            </a:extLst>
          </p:cNvPr>
          <p:cNvSpPr/>
          <p:nvPr/>
        </p:nvSpPr>
        <p:spPr>
          <a:xfrm rot="16200000">
            <a:off x="9748301" y="3525610"/>
            <a:ext cx="334562" cy="796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A6BDCAA-8FB6-9D6B-1B33-BFA3BE29E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3821" y="4138204"/>
            <a:ext cx="406503" cy="406503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CF93836-CDF6-6657-7553-9CD79BDE7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4512" y="4078544"/>
            <a:ext cx="406503" cy="406503"/>
          </a:xfrm>
          <a:prstGeom prst="rect">
            <a:avLst/>
          </a:prstGeom>
        </p:spPr>
      </p:pic>
      <p:sp>
        <p:nvSpPr>
          <p:cNvPr id="65" name="Right Brace 64">
            <a:extLst>
              <a:ext uri="{FF2B5EF4-FFF2-40B4-BE49-F238E27FC236}">
                <a16:creationId xmlns:a16="http://schemas.microsoft.com/office/drawing/2014/main" id="{F3441CC5-E250-F1DD-0CC9-6CE526C0B883}"/>
              </a:ext>
            </a:extLst>
          </p:cNvPr>
          <p:cNvSpPr/>
          <p:nvPr/>
        </p:nvSpPr>
        <p:spPr>
          <a:xfrm rot="16200000">
            <a:off x="6897224" y="3512799"/>
            <a:ext cx="334562" cy="796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5B29710D-6FFA-AE7B-B396-2BA93BC73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8644" y="4106226"/>
            <a:ext cx="406503" cy="40650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172AA23-774F-C237-91BC-37AB7388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038" y="4115914"/>
            <a:ext cx="406503" cy="4065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3388405-4BE8-DD07-FA0A-C7A20D497797}"/>
              </a:ext>
            </a:extLst>
          </p:cNvPr>
          <p:cNvSpPr txBox="1"/>
          <p:nvPr/>
        </p:nvSpPr>
        <p:spPr>
          <a:xfrm>
            <a:off x="7289424" y="2029738"/>
            <a:ext cx="2178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Landing Zones – </a:t>
            </a: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Non Prod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CA0D9A-5870-AE40-D72E-448F68FF9687}"/>
              </a:ext>
            </a:extLst>
          </p:cNvPr>
          <p:cNvSpPr/>
          <p:nvPr/>
        </p:nvSpPr>
        <p:spPr>
          <a:xfrm>
            <a:off x="9102853" y="2894799"/>
            <a:ext cx="1625455" cy="2639286"/>
          </a:xfrm>
          <a:prstGeom prst="roundRect">
            <a:avLst>
              <a:gd name="adj" fmla="val 6135"/>
            </a:avLst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0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9685026-C2D6-4BE7-86CD-AE439B277082}"/>
              </a:ext>
            </a:extLst>
          </p:cNvPr>
          <p:cNvSpPr/>
          <p:nvPr/>
        </p:nvSpPr>
        <p:spPr>
          <a:xfrm>
            <a:off x="418163" y="1483726"/>
            <a:ext cx="7588497" cy="5165506"/>
          </a:xfrm>
          <a:prstGeom prst="roundRect">
            <a:avLst>
              <a:gd name="adj" fmla="val 39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12F43E-8FE0-44E7-B1E6-B9FD5013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97" y="142443"/>
            <a:ext cx="10801350" cy="761366"/>
          </a:xfrm>
        </p:spPr>
        <p:txBody>
          <a:bodyPr/>
          <a:lstStyle/>
          <a:p>
            <a:r>
              <a:rPr lang="en-AU" dirty="0"/>
              <a:t>ACMA Landing Zone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D9CC24-5E7D-439F-A0A7-5F06C41A0947}"/>
              </a:ext>
            </a:extLst>
          </p:cNvPr>
          <p:cNvSpPr/>
          <p:nvPr/>
        </p:nvSpPr>
        <p:spPr>
          <a:xfrm>
            <a:off x="462679" y="1509186"/>
            <a:ext cx="6835711" cy="4734205"/>
          </a:xfrm>
          <a:prstGeom prst="roundRect">
            <a:avLst>
              <a:gd name="adj" fmla="val 3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34FB0D-E656-453F-9210-67E9631C70FC}"/>
              </a:ext>
            </a:extLst>
          </p:cNvPr>
          <p:cNvSpPr/>
          <p:nvPr/>
        </p:nvSpPr>
        <p:spPr>
          <a:xfrm>
            <a:off x="736026" y="1697853"/>
            <a:ext cx="1814891" cy="2602304"/>
          </a:xfrm>
          <a:prstGeom prst="roundRect">
            <a:avLst>
              <a:gd name="adj" fmla="val 7636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C94EE-D2AF-4945-B721-49C502EDF489}"/>
              </a:ext>
            </a:extLst>
          </p:cNvPr>
          <p:cNvSpPr/>
          <p:nvPr/>
        </p:nvSpPr>
        <p:spPr>
          <a:xfrm>
            <a:off x="961254" y="1785081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APIM Subnet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F37DA0-8D77-4F11-96CE-819CF6FD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53" y="5904056"/>
            <a:ext cx="301158" cy="467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646A1-863C-44D2-A76D-84F50F17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037" y="4323190"/>
            <a:ext cx="266700" cy="16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EC58A9-4132-4ADE-B5AA-A9B303A67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720" y="1886929"/>
            <a:ext cx="139700" cy="17780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BDE78E-3CF1-4DDC-B7AE-EFD570EDAA41}"/>
              </a:ext>
            </a:extLst>
          </p:cNvPr>
          <p:cNvSpPr/>
          <p:nvPr/>
        </p:nvSpPr>
        <p:spPr>
          <a:xfrm>
            <a:off x="961254" y="2399671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 Subnet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C9039D-EB5F-4660-AE2B-00DD48721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054" y="2495630"/>
            <a:ext cx="139700" cy="1778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54C7267-F6F7-4AE6-B882-AEADC74DCDEF}"/>
              </a:ext>
            </a:extLst>
          </p:cNvPr>
          <p:cNvSpPr/>
          <p:nvPr/>
        </p:nvSpPr>
        <p:spPr>
          <a:xfrm>
            <a:off x="961254" y="3014913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Subnet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9DB46F-D70F-4498-A6DA-AE398704F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054" y="3106691"/>
            <a:ext cx="139700" cy="177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1C12C9-ECC8-4A29-A57A-C037879AB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48" y="1793191"/>
            <a:ext cx="393364" cy="3881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ED9A3D0-5549-464F-9583-0377E7060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488" y="2291001"/>
            <a:ext cx="361700" cy="356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AC97829-0C77-4ECC-94C2-5ADD73894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730" y="2587167"/>
            <a:ext cx="475717" cy="44560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E59E50A-3F5B-4E25-A244-A0B11E465D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 b="9542"/>
          <a:stretch/>
        </p:blipFill>
        <p:spPr>
          <a:xfrm>
            <a:off x="7438619" y="1798061"/>
            <a:ext cx="337250" cy="27288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35B5D40-6A80-4711-9AD8-F6440D720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935" y="2204005"/>
            <a:ext cx="492120" cy="49212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EB1DE54-6613-4B96-91FF-F356EFF482E6}"/>
              </a:ext>
            </a:extLst>
          </p:cNvPr>
          <p:cNvSpPr txBox="1"/>
          <p:nvPr/>
        </p:nvSpPr>
        <p:spPr>
          <a:xfrm>
            <a:off x="8167412" y="1809218"/>
            <a:ext cx="3825721" cy="389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Landing Zone resources: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4 resource groups in each of EDC &amp; SDC containing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lang="en-AU" sz="12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2</a:t>
            </a: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virtual network of range 10.x.y.0/16 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lang="en-AU" sz="12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4</a:t>
            </a: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subnets /24 in ACMA VNET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lang="en-AU" sz="12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2 subnet /24 in ACMA Migration VNET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6 NSGs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2 UDR with default rules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2 key vault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2 storage account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2 Recovery Services Vault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1 platform infrastructure project and repository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Reader and contributor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Network peering to respective regional connectivity hubs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AD, DNS, PKI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Core IT monitoring, security, and support services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6D7C07-2723-488F-9489-7037CB37D2D0}"/>
              </a:ext>
            </a:extLst>
          </p:cNvPr>
          <p:cNvSpPr/>
          <p:nvPr/>
        </p:nvSpPr>
        <p:spPr>
          <a:xfrm>
            <a:off x="2732301" y="1697853"/>
            <a:ext cx="393364" cy="453620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294EF3-2C4D-48AE-B369-77D675E9BF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6530" y="1654957"/>
            <a:ext cx="176041" cy="176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AEF39A3-4621-47DF-BCFF-3A2316CA57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2533" y="2199609"/>
            <a:ext cx="176041" cy="17604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8D5C0D-9C25-413B-98B2-CE8F769BFD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5673" y="1609040"/>
            <a:ext cx="176041" cy="176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9AB00-6521-8AAC-2FFA-78020D1261EE}"/>
              </a:ext>
            </a:extLst>
          </p:cNvPr>
          <p:cNvSpPr txBox="1"/>
          <p:nvPr/>
        </p:nvSpPr>
        <p:spPr>
          <a:xfrm>
            <a:off x="6669552" y="6311106"/>
            <a:ext cx="1192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164A9A"/>
                </a:solidFill>
                <a:latin typeface="Calibri"/>
              </a:rPr>
              <a:t>Landing Zone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81FFB-59E7-27AC-09F6-44E65D48923D}"/>
              </a:ext>
            </a:extLst>
          </p:cNvPr>
          <p:cNvSpPr txBox="1"/>
          <p:nvPr/>
        </p:nvSpPr>
        <p:spPr>
          <a:xfrm>
            <a:off x="6034168" y="5888992"/>
            <a:ext cx="119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sz="1400" dirty="0">
                <a:solidFill>
                  <a:srgbClr val="164A9A"/>
                </a:solidFill>
                <a:latin typeface="Calibri"/>
              </a:rPr>
              <a:t>Subscription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1BA5B-B687-C1D1-9FD8-2E8CB5A1EFF9}"/>
              </a:ext>
            </a:extLst>
          </p:cNvPr>
          <p:cNvSpPr txBox="1"/>
          <p:nvPr/>
        </p:nvSpPr>
        <p:spPr>
          <a:xfrm>
            <a:off x="5702602" y="1171443"/>
            <a:ext cx="119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lang="en-AU" sz="1400" dirty="0">
                <a:solidFill>
                  <a:srgbClr val="164A9A"/>
                </a:solidFill>
                <a:latin typeface="Calibri"/>
              </a:rPr>
              <a:t>DC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439BBFA-BBB8-A8B9-8F74-5215620CFC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9994" y="3076397"/>
            <a:ext cx="277978" cy="27797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F423F01-7D61-45EA-8A84-1405130768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1923" y="3522891"/>
            <a:ext cx="214868" cy="2148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967140C-38EF-2739-811E-978371B374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93712" y="3959045"/>
            <a:ext cx="214868" cy="2148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8592B38-8932-4473-C5CD-7D9D833BEE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21172" y="2065440"/>
            <a:ext cx="231739" cy="2317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A672524-4113-477F-C45A-3096F379AB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26723" y="2717894"/>
            <a:ext cx="231739" cy="23173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5967863-7BD0-8346-7C48-2D89E71372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7408" y="3313190"/>
            <a:ext cx="231739" cy="23173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4FB82DA-C431-FB0D-2A5B-9A34CCA36A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52935" y="2653366"/>
            <a:ext cx="304261" cy="30426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C7103C2-AD4E-6355-E0F3-0E99BC073A61}"/>
              </a:ext>
            </a:extLst>
          </p:cNvPr>
          <p:cNvSpPr txBox="1"/>
          <p:nvPr/>
        </p:nvSpPr>
        <p:spPr>
          <a:xfrm>
            <a:off x="1512084" y="1124921"/>
            <a:ext cx="119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sz="1400" dirty="0">
                <a:solidFill>
                  <a:srgbClr val="164A9A"/>
                </a:solidFill>
                <a:latin typeface="Calibri"/>
              </a:rPr>
              <a:t>EDC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E4033D3-1B20-D708-18B5-1656A0454F6C}"/>
              </a:ext>
            </a:extLst>
          </p:cNvPr>
          <p:cNvSpPr/>
          <p:nvPr/>
        </p:nvSpPr>
        <p:spPr>
          <a:xfrm>
            <a:off x="2604465" y="1598292"/>
            <a:ext cx="631650" cy="1383227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1F3535B-E3E3-57A7-2165-C7396F95D8F6}"/>
              </a:ext>
            </a:extLst>
          </p:cNvPr>
          <p:cNvSpPr/>
          <p:nvPr/>
        </p:nvSpPr>
        <p:spPr>
          <a:xfrm>
            <a:off x="8102746" y="1745770"/>
            <a:ext cx="3732696" cy="4144757"/>
          </a:xfrm>
          <a:prstGeom prst="roundRect">
            <a:avLst>
              <a:gd name="adj" fmla="val 6135"/>
            </a:avLst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9165AFFE-1069-348B-9B32-D631DE2B93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56442" y="3098331"/>
            <a:ext cx="319659" cy="319659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807939-B42C-059E-8EBA-6586D1E6EBF3}"/>
              </a:ext>
            </a:extLst>
          </p:cNvPr>
          <p:cNvSpPr/>
          <p:nvPr/>
        </p:nvSpPr>
        <p:spPr>
          <a:xfrm>
            <a:off x="5529854" y="1822488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APIM Subnet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70227583-394D-1F76-6FDE-88EA93C03FD8}"/>
              </a:ext>
            </a:extLst>
          </p:cNvPr>
          <p:cNvSpPr/>
          <p:nvPr/>
        </p:nvSpPr>
        <p:spPr>
          <a:xfrm>
            <a:off x="5529854" y="2437078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 Subnet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E76A950-BDB9-E6C9-9C47-7D2231FEEC61}"/>
              </a:ext>
            </a:extLst>
          </p:cNvPr>
          <p:cNvSpPr/>
          <p:nvPr/>
        </p:nvSpPr>
        <p:spPr>
          <a:xfrm>
            <a:off x="5529854" y="3052320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ADF Subnet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71028C6C-0B01-94C5-F9FD-42F2E3DF7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54" y="3144098"/>
            <a:ext cx="139700" cy="177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52C198E8-137F-91B5-77F5-87267A61A0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89772" y="2102847"/>
            <a:ext cx="231739" cy="23173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D3DCBF64-D892-4EDA-6FDC-B7E9E84786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95323" y="2755301"/>
            <a:ext cx="231739" cy="231739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6A9919B-FAB4-3EBF-BD7A-F865A13D8C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86008" y="3350597"/>
            <a:ext cx="231739" cy="231739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1A22750-F063-02E1-73C7-EEF782EBC8FB}"/>
              </a:ext>
            </a:extLst>
          </p:cNvPr>
          <p:cNvSpPr txBox="1"/>
          <p:nvPr/>
        </p:nvSpPr>
        <p:spPr>
          <a:xfrm>
            <a:off x="3420518" y="3314936"/>
            <a:ext cx="10876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sz="1000" dirty="0">
                <a:solidFill>
                  <a:srgbClr val="164A9A"/>
                </a:solidFill>
                <a:latin typeface="Calibri"/>
              </a:rPr>
              <a:t>MSFT Failover </a:t>
            </a:r>
          </a:p>
          <a:p>
            <a:r>
              <a:rPr lang="en-AU" sz="1000" dirty="0">
                <a:solidFill>
                  <a:srgbClr val="164A9A"/>
                </a:solidFill>
                <a:latin typeface="Calibri"/>
              </a:rPr>
              <a:t>to paired region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4AEB-963B-367D-AA62-4FFB90A20443}"/>
              </a:ext>
            </a:extLst>
          </p:cNvPr>
          <p:cNvSpPr txBox="1"/>
          <p:nvPr/>
        </p:nvSpPr>
        <p:spPr>
          <a:xfrm>
            <a:off x="3510767" y="3857524"/>
            <a:ext cx="76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GZRS/GRS</a:t>
            </a:r>
            <a:endParaRPr lang="en-AU" sz="1000" dirty="0">
              <a:solidFill>
                <a:srgbClr val="164A9A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C998F-2CAB-9D93-C1D1-637C52B4BD02}"/>
              </a:ext>
            </a:extLst>
          </p:cNvPr>
          <p:cNvSpPr txBox="1"/>
          <p:nvPr/>
        </p:nvSpPr>
        <p:spPr>
          <a:xfrm>
            <a:off x="3409313" y="2791584"/>
            <a:ext cx="1186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sz="1000" dirty="0">
                <a:solidFill>
                  <a:srgbClr val="164A9A"/>
                </a:solidFill>
                <a:latin typeface="Calibri"/>
              </a:rPr>
              <a:t>Geo-replica or replicated Backups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A8E53E2-037B-9B10-9C41-06F0D69D8F16}"/>
              </a:ext>
            </a:extLst>
          </p:cNvPr>
          <p:cNvSpPr/>
          <p:nvPr/>
        </p:nvSpPr>
        <p:spPr>
          <a:xfrm>
            <a:off x="968485" y="3648616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GW 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15021C-E7B2-EEA3-8622-581DA886D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285" y="3740394"/>
            <a:ext cx="139700" cy="1778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7CD1BAE-6F31-803F-45E0-01ADFB5B8159}"/>
              </a:ext>
            </a:extLst>
          </p:cNvPr>
          <p:cNvSpPr/>
          <p:nvPr/>
        </p:nvSpPr>
        <p:spPr>
          <a:xfrm>
            <a:off x="5562195" y="3710316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64A9A"/>
                </a:solidFill>
                <a:latin typeface="Calibri"/>
              </a:rPr>
              <a:t>D</a:t>
            </a:r>
            <a:r>
              <a:rPr lang="en-AU" sz="1200" dirty="0" err="1">
                <a:solidFill>
                  <a:srgbClr val="164A9A"/>
                </a:solidFill>
                <a:latin typeface="Calibri"/>
              </a:rPr>
              <a:t>ata</a:t>
            </a:r>
            <a:r>
              <a:rPr lang="en-AU" sz="1200" dirty="0">
                <a:solidFill>
                  <a:srgbClr val="164A9A"/>
                </a:solidFill>
                <a:latin typeface="Calibri"/>
              </a:rPr>
              <a:t> GW Subnet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9258B1-2A76-BDF3-D806-93AE083E1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995" y="3802094"/>
            <a:ext cx="139700" cy="177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B26DEEA-9656-5D8D-9508-8E912507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178" y="4173913"/>
            <a:ext cx="266700" cy="1651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AC77DDF-4900-1A54-B3CB-9B809DDB2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462" y="1779340"/>
            <a:ext cx="393364" cy="3881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24A7566-FCE9-11D4-B3E5-34A8C55E1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102" y="2277150"/>
            <a:ext cx="361700" cy="3568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2CC5073-5386-7021-0AB2-FD4BDC4A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344" y="2573316"/>
            <a:ext cx="475717" cy="445608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245F8CB-BFAD-B1BD-055C-60A73B89DAE2}"/>
              </a:ext>
            </a:extLst>
          </p:cNvPr>
          <p:cNvSpPr/>
          <p:nvPr/>
        </p:nvSpPr>
        <p:spPr>
          <a:xfrm>
            <a:off x="4768915" y="1684002"/>
            <a:ext cx="393364" cy="453620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9D8CD23-08E2-60FC-4B7C-41483E920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3144" y="1641106"/>
            <a:ext cx="176041" cy="17604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13A456F-BD21-AD91-7EFB-2DCB54926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9147" y="2185758"/>
            <a:ext cx="176041" cy="176041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C5CF003-23EA-6F99-D724-83097CA048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6608" y="3062546"/>
            <a:ext cx="277978" cy="27797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1E8D39F-1F41-9F71-3FCB-7459870881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8537" y="3509040"/>
            <a:ext cx="214868" cy="214868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8298B4A3-555E-FE43-54FE-2F5101D9D5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0326" y="3945194"/>
            <a:ext cx="214868" cy="214868"/>
          </a:xfrm>
          <a:prstGeom prst="rect">
            <a:avLst/>
          </a:pr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3B2F34B-5867-F861-0BC0-046C808FFFD9}"/>
              </a:ext>
            </a:extLst>
          </p:cNvPr>
          <p:cNvSpPr/>
          <p:nvPr/>
        </p:nvSpPr>
        <p:spPr>
          <a:xfrm>
            <a:off x="4641079" y="1584441"/>
            <a:ext cx="631650" cy="1383227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A97806-CE6D-E358-DE7D-1F0699F65AD8}"/>
              </a:ext>
            </a:extLst>
          </p:cNvPr>
          <p:cNvSpPr/>
          <p:nvPr/>
        </p:nvSpPr>
        <p:spPr>
          <a:xfrm>
            <a:off x="4606407" y="3038423"/>
            <a:ext cx="612777" cy="1237754"/>
          </a:xfrm>
          <a:prstGeom prst="roundRect">
            <a:avLst/>
          </a:prstGeom>
          <a:solidFill>
            <a:schemeClr val="bg1">
              <a:alpha val="62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0158E0B-D77D-9D7A-0109-2C517A8363C4}"/>
              </a:ext>
            </a:extLst>
          </p:cNvPr>
          <p:cNvSpPr/>
          <p:nvPr/>
        </p:nvSpPr>
        <p:spPr>
          <a:xfrm>
            <a:off x="675099" y="1569470"/>
            <a:ext cx="2725378" cy="2967512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C81D614-C34E-461C-FCFA-0ABA8D7DA2B7}"/>
              </a:ext>
            </a:extLst>
          </p:cNvPr>
          <p:cNvSpPr/>
          <p:nvPr/>
        </p:nvSpPr>
        <p:spPr>
          <a:xfrm>
            <a:off x="4385610" y="1539154"/>
            <a:ext cx="2725378" cy="2854755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8A2D7F0-3036-FF33-7249-73FAC99353D7}"/>
              </a:ext>
            </a:extLst>
          </p:cNvPr>
          <p:cNvSpPr/>
          <p:nvPr/>
        </p:nvSpPr>
        <p:spPr>
          <a:xfrm>
            <a:off x="675099" y="4618379"/>
            <a:ext cx="2725378" cy="1582215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2D52655-6BC5-5FAB-A976-3DA49ED8197C}"/>
              </a:ext>
            </a:extLst>
          </p:cNvPr>
          <p:cNvSpPr/>
          <p:nvPr/>
        </p:nvSpPr>
        <p:spPr>
          <a:xfrm>
            <a:off x="736026" y="4856875"/>
            <a:ext cx="1765688" cy="1265476"/>
          </a:xfrm>
          <a:prstGeom prst="roundRect">
            <a:avLst>
              <a:gd name="adj" fmla="val 7636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A1D4D81-E67C-2A25-9E29-BDA1507CB1FF}"/>
              </a:ext>
            </a:extLst>
          </p:cNvPr>
          <p:cNvSpPr/>
          <p:nvPr/>
        </p:nvSpPr>
        <p:spPr>
          <a:xfrm>
            <a:off x="1004038" y="4926337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 Subnet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CEEDECA-8EA4-76D4-346D-4D4243273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38" y="5022296"/>
            <a:ext cx="139700" cy="177800"/>
          </a:xfrm>
          <a:prstGeom prst="rect">
            <a:avLst/>
          </a:prstGeom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CD07A4-E216-5883-5BE9-DC1F47FF393D}"/>
              </a:ext>
            </a:extLst>
          </p:cNvPr>
          <p:cNvSpPr/>
          <p:nvPr/>
        </p:nvSpPr>
        <p:spPr>
          <a:xfrm>
            <a:off x="1004038" y="5541579"/>
            <a:ext cx="1170651" cy="52634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Subnet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1F71C8E-C855-2325-19D6-75464163F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38" y="5633357"/>
            <a:ext cx="139700" cy="177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28D6B4EF-F2BA-4FA1-C20D-CFDA0BCB87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69507" y="5244560"/>
            <a:ext cx="231739" cy="231739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132FC1C9-BFFC-4C24-7943-53526ED67B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60192" y="5839856"/>
            <a:ext cx="231739" cy="23173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7DC4F31-5A8D-108E-D67D-1EAED30B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72" y="4675550"/>
            <a:ext cx="266700" cy="1651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1CF4DC61-3863-2C8D-BCD9-392B1BF7AF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21407" y="4912216"/>
            <a:ext cx="277978" cy="277978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F6F06852-E27B-9B0C-ED18-6A223CC09D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3336" y="5358710"/>
            <a:ext cx="214868" cy="21486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B9B8DACA-6D4F-88FA-67E1-3CF97F1341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25125" y="5794864"/>
            <a:ext cx="214868" cy="21486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39545E-BB05-EE7A-72A0-6AF3E8057A6D}"/>
              </a:ext>
            </a:extLst>
          </p:cNvPr>
          <p:cNvCxnSpPr>
            <a:cxnSpLocks/>
          </p:cNvCxnSpPr>
          <p:nvPr/>
        </p:nvCxnSpPr>
        <p:spPr>
          <a:xfrm>
            <a:off x="3094550" y="3232998"/>
            <a:ext cx="1726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574B74-7AA1-F955-6F4A-8CD9EC61523C}"/>
              </a:ext>
            </a:extLst>
          </p:cNvPr>
          <p:cNvCxnSpPr>
            <a:cxnSpLocks/>
          </p:cNvCxnSpPr>
          <p:nvPr/>
        </p:nvCxnSpPr>
        <p:spPr>
          <a:xfrm flipV="1">
            <a:off x="3067972" y="3657300"/>
            <a:ext cx="1700943" cy="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BE4B00-3093-E0EE-131E-B9B18E397C22}"/>
              </a:ext>
            </a:extLst>
          </p:cNvPr>
          <p:cNvCxnSpPr>
            <a:cxnSpLocks/>
          </p:cNvCxnSpPr>
          <p:nvPr/>
        </p:nvCxnSpPr>
        <p:spPr>
          <a:xfrm flipV="1">
            <a:off x="3022588" y="4052628"/>
            <a:ext cx="1798756" cy="1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6DD7052-A2C6-653D-5D67-2B2AD02F817D}"/>
              </a:ext>
            </a:extLst>
          </p:cNvPr>
          <p:cNvSpPr txBox="1"/>
          <p:nvPr/>
        </p:nvSpPr>
        <p:spPr>
          <a:xfrm>
            <a:off x="2084935" y="4239525"/>
            <a:ext cx="1192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sz="1200" dirty="0">
                <a:solidFill>
                  <a:srgbClr val="164A9A"/>
                </a:solidFill>
                <a:latin typeface="Calibri"/>
              </a:rPr>
              <a:t>ACMA VNET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B40866-4858-D551-C34F-8886DB38E577}"/>
              </a:ext>
            </a:extLst>
          </p:cNvPr>
          <p:cNvSpPr txBox="1"/>
          <p:nvPr/>
        </p:nvSpPr>
        <p:spPr>
          <a:xfrm>
            <a:off x="1445135" y="4556107"/>
            <a:ext cx="185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sz="1200" dirty="0">
                <a:solidFill>
                  <a:srgbClr val="164A9A"/>
                </a:solidFill>
                <a:latin typeface="Calibri"/>
              </a:rPr>
              <a:t>ACMA Migration VNET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AE1EB48-C172-B658-51C7-4057DEDD5F04}"/>
              </a:ext>
            </a:extLst>
          </p:cNvPr>
          <p:cNvSpPr/>
          <p:nvPr/>
        </p:nvSpPr>
        <p:spPr>
          <a:xfrm>
            <a:off x="5283228" y="1584441"/>
            <a:ext cx="1707675" cy="2754572"/>
          </a:xfrm>
          <a:prstGeom prst="roundRect">
            <a:avLst>
              <a:gd name="adj" fmla="val 7636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8C4B39E6-8977-162A-8457-3E48BE7A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48" y="1892629"/>
            <a:ext cx="1397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FF6B0A-F742-DD99-B134-496A0366C808}"/>
              </a:ext>
            </a:extLst>
          </p:cNvPr>
          <p:cNvSpPr/>
          <p:nvPr/>
        </p:nvSpPr>
        <p:spPr>
          <a:xfrm>
            <a:off x="1373790" y="1500290"/>
            <a:ext cx="9013580" cy="4848752"/>
          </a:xfrm>
          <a:prstGeom prst="roundRect">
            <a:avLst>
              <a:gd name="adj" fmla="val 2864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C0F80F1-5793-891B-79E2-DFBC6D422892}"/>
              </a:ext>
            </a:extLst>
          </p:cNvPr>
          <p:cNvSpPr/>
          <p:nvPr/>
        </p:nvSpPr>
        <p:spPr>
          <a:xfrm>
            <a:off x="7785425" y="1768459"/>
            <a:ext cx="1663420" cy="2294046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8E2C24BC-82F2-9D79-EC61-41598A397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1418" y="1370532"/>
            <a:ext cx="376768" cy="376768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333A55B3-7139-2210-F652-2795108D3A40}"/>
              </a:ext>
            </a:extLst>
          </p:cNvPr>
          <p:cNvSpPr txBox="1"/>
          <p:nvPr/>
        </p:nvSpPr>
        <p:spPr>
          <a:xfrm>
            <a:off x="6128722" y="1529480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-xxx-network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784A84A-0144-1160-114B-5A49222BE500}"/>
              </a:ext>
            </a:extLst>
          </p:cNvPr>
          <p:cNvSpPr txBox="1"/>
          <p:nvPr/>
        </p:nvSpPr>
        <p:spPr>
          <a:xfrm>
            <a:off x="9496386" y="1260886"/>
            <a:ext cx="1535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100" dirty="0">
                <a:solidFill>
                  <a:srgbClr val="595959"/>
                </a:solidFill>
                <a:latin typeface="Segoe UI"/>
              </a:rPr>
              <a:t>ACMA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80B1FE1-10E1-691D-9994-00DD3D2ED0B1}"/>
              </a:ext>
            </a:extLst>
          </p:cNvPr>
          <p:cNvSpPr/>
          <p:nvPr/>
        </p:nvSpPr>
        <p:spPr>
          <a:xfrm>
            <a:off x="5993454" y="1759997"/>
            <a:ext cx="1663420" cy="2294046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93AF09-626A-4FB4-2C27-25454811B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1158" y="3288999"/>
            <a:ext cx="233800" cy="2338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E8507EF4-474A-93BB-752F-DD598D9C4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378" y="3292019"/>
            <a:ext cx="233800" cy="2338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C63C422-92D6-505A-B5B6-E119D63A2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9887" y="3292019"/>
            <a:ext cx="233800" cy="2338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78031EBF-D55E-D133-F123-452109E7C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6342" y="1794185"/>
            <a:ext cx="392658" cy="39265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25FE244-B769-D74F-76D7-7E832C7B89F7}"/>
              </a:ext>
            </a:extLst>
          </p:cNvPr>
          <p:cNvSpPr txBox="1"/>
          <p:nvPr/>
        </p:nvSpPr>
        <p:spPr>
          <a:xfrm>
            <a:off x="7851534" y="1529480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-xxx-compute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D339ADC-3B74-54BC-B285-89ADA8CB3E96}"/>
              </a:ext>
            </a:extLst>
          </p:cNvPr>
          <p:cNvSpPr/>
          <p:nvPr/>
        </p:nvSpPr>
        <p:spPr>
          <a:xfrm>
            <a:off x="4126693" y="1770403"/>
            <a:ext cx="1663420" cy="2283726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986BD9-1AE5-918C-954B-6B808340CDC9}"/>
              </a:ext>
            </a:extLst>
          </p:cNvPr>
          <p:cNvSpPr txBox="1"/>
          <p:nvPr/>
        </p:nvSpPr>
        <p:spPr>
          <a:xfrm>
            <a:off x="6056345" y="3564356"/>
            <a:ext cx="1593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Security Groups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46D556-8042-826B-64AF-D4542BB87597}"/>
              </a:ext>
            </a:extLst>
          </p:cNvPr>
          <p:cNvSpPr txBox="1"/>
          <p:nvPr/>
        </p:nvSpPr>
        <p:spPr>
          <a:xfrm>
            <a:off x="4256168" y="1529480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-xxx-security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28A96F5-71AA-4B60-CB05-52F8537AD47C}"/>
              </a:ext>
            </a:extLst>
          </p:cNvPr>
          <p:cNvSpPr/>
          <p:nvPr/>
        </p:nvSpPr>
        <p:spPr>
          <a:xfrm>
            <a:off x="1552755" y="1756144"/>
            <a:ext cx="2361017" cy="2285124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C55C4BF-1BD4-B2C1-192E-83787E2BC44B}"/>
              </a:ext>
            </a:extLst>
          </p:cNvPr>
          <p:cNvSpPr txBox="1"/>
          <p:nvPr/>
        </p:nvSpPr>
        <p:spPr>
          <a:xfrm>
            <a:off x="2373425" y="1501079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-xxx-storage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A6E58-A78B-5DB8-BF29-50F3402D0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5939" y="1909737"/>
            <a:ext cx="437486" cy="4374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FD9DC5C-3ED1-0363-573E-61B326100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3997" y="1856000"/>
            <a:ext cx="350511" cy="350511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5FB8D18-F628-E932-0537-F80D3CC73884}"/>
              </a:ext>
            </a:extLst>
          </p:cNvPr>
          <p:cNvSpPr/>
          <p:nvPr/>
        </p:nvSpPr>
        <p:spPr>
          <a:xfrm>
            <a:off x="7840274" y="4311505"/>
            <a:ext cx="1663420" cy="1896917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6894063-41E7-E787-0A98-E7DE465196EC}"/>
              </a:ext>
            </a:extLst>
          </p:cNvPr>
          <p:cNvSpPr txBox="1"/>
          <p:nvPr/>
        </p:nvSpPr>
        <p:spPr>
          <a:xfrm>
            <a:off x="6183571" y="4072527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-xxx-network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ABFB9442-C78B-E889-66AF-0DC5AE8434FF}"/>
              </a:ext>
            </a:extLst>
          </p:cNvPr>
          <p:cNvSpPr/>
          <p:nvPr/>
        </p:nvSpPr>
        <p:spPr>
          <a:xfrm>
            <a:off x="6048303" y="4303044"/>
            <a:ext cx="1663420" cy="1934570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ED99FE5E-3F52-A338-BCF3-7180B94A3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660" y="4328710"/>
            <a:ext cx="378532" cy="378532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2F00747E-65C5-C6F0-34A2-FDB84DE3F09D}"/>
              </a:ext>
            </a:extLst>
          </p:cNvPr>
          <p:cNvSpPr txBox="1"/>
          <p:nvPr/>
        </p:nvSpPr>
        <p:spPr>
          <a:xfrm>
            <a:off x="7906383" y="4072527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-xxx-compute</a:t>
            </a: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F92CD981-7ED8-666E-E1B6-B3162589676A}"/>
              </a:ext>
            </a:extLst>
          </p:cNvPr>
          <p:cNvSpPr/>
          <p:nvPr/>
        </p:nvSpPr>
        <p:spPr>
          <a:xfrm>
            <a:off x="4181542" y="4313450"/>
            <a:ext cx="1663420" cy="1894972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6445D94-9C41-5C96-D2A3-A5B8B56E3422}"/>
              </a:ext>
            </a:extLst>
          </p:cNvPr>
          <p:cNvSpPr txBox="1"/>
          <p:nvPr/>
        </p:nvSpPr>
        <p:spPr>
          <a:xfrm>
            <a:off x="4311017" y="4072527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-xxx-security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58115688-A8A0-374F-553D-F54F09013A5D}"/>
              </a:ext>
            </a:extLst>
          </p:cNvPr>
          <p:cNvSpPr/>
          <p:nvPr/>
        </p:nvSpPr>
        <p:spPr>
          <a:xfrm>
            <a:off x="1505895" y="4299190"/>
            <a:ext cx="2462726" cy="1894971"/>
          </a:xfrm>
          <a:prstGeom prst="roundRect">
            <a:avLst>
              <a:gd name="adj" fmla="val 5399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4E094C3-622D-272F-F3FC-38491D8640FA}"/>
              </a:ext>
            </a:extLst>
          </p:cNvPr>
          <p:cNvSpPr txBox="1"/>
          <p:nvPr/>
        </p:nvSpPr>
        <p:spPr>
          <a:xfrm>
            <a:off x="2428274" y="4044126"/>
            <a:ext cx="1417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rg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-xxx-storage</a:t>
            </a:r>
          </a:p>
        </p:txBody>
      </p:sp>
      <p:pic>
        <p:nvPicPr>
          <p:cNvPr id="189" name="Graphic 188">
            <a:extLst>
              <a:ext uri="{FF2B5EF4-FFF2-40B4-BE49-F238E27FC236}">
                <a16:creationId xmlns:a16="http://schemas.microsoft.com/office/drawing/2014/main" id="{8DB1CB0E-9F97-2636-DB49-1AB727CE66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0788" y="4452784"/>
            <a:ext cx="437486" cy="437486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E1B9F059-116A-D62A-4A11-3476AB02E0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5183" y="4438283"/>
            <a:ext cx="444106" cy="444106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6FD53584-7FED-2086-C233-B8BF19B07A09}"/>
              </a:ext>
            </a:extLst>
          </p:cNvPr>
          <p:cNvSpPr txBox="1"/>
          <p:nvPr/>
        </p:nvSpPr>
        <p:spPr>
          <a:xfrm>
            <a:off x="5989498" y="4685557"/>
            <a:ext cx="1005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ACMA VNET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C4C4FD7-BC84-6699-3A77-214B3ABFF5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04905" y="2541753"/>
            <a:ext cx="408692" cy="4086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FE22A8-C5E0-C5C7-8A72-ADD9575B5259}"/>
              </a:ext>
            </a:extLst>
          </p:cNvPr>
          <p:cNvSpPr txBox="1"/>
          <p:nvPr/>
        </p:nvSpPr>
        <p:spPr>
          <a:xfrm>
            <a:off x="1464069" y="2155582"/>
            <a:ext cx="890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Storage Account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EFE5D05-3C60-39DB-BF93-EA48C788DC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61034" y="1810722"/>
            <a:ext cx="563963" cy="5639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BD3582-1D44-0B5E-1873-7CA34FF30B8D}"/>
              </a:ext>
            </a:extLst>
          </p:cNvPr>
          <p:cNvSpPr txBox="1"/>
          <p:nvPr/>
        </p:nvSpPr>
        <p:spPr>
          <a:xfrm>
            <a:off x="8181334" y="2338043"/>
            <a:ext cx="723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AF21-33CA-E4AF-A36E-3EF1CCFEA349}"/>
              </a:ext>
            </a:extLst>
          </p:cNvPr>
          <p:cNvSpPr txBox="1"/>
          <p:nvPr/>
        </p:nvSpPr>
        <p:spPr>
          <a:xfrm>
            <a:off x="5927345" y="2159885"/>
            <a:ext cx="978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ACMA VNET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C97CC0A-ECD2-6B65-F9D4-21BC16489F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70009" y="2766892"/>
            <a:ext cx="278504" cy="2785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7CB4F8F-B0A0-9FA2-8E9B-B48AB6874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77064" y="2745819"/>
            <a:ext cx="278504" cy="27850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03C777C-6926-C215-9C7E-B52203AC77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20052" y="2746295"/>
            <a:ext cx="278504" cy="2785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7977CC-ADB2-2F05-6244-19B0CBEFE381}"/>
              </a:ext>
            </a:extLst>
          </p:cNvPr>
          <p:cNvSpPr txBox="1"/>
          <p:nvPr/>
        </p:nvSpPr>
        <p:spPr>
          <a:xfrm>
            <a:off x="6012817" y="3044054"/>
            <a:ext cx="1593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Private Link / Endpoint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A7183FDA-514B-F623-1CB1-FEE99D6468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91496" y="2555575"/>
            <a:ext cx="411421" cy="41142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0AD6E5B-B944-4EF9-C129-04CC855685A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17152" y="3266029"/>
            <a:ext cx="411421" cy="4114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62FDFF-5BC6-837F-5EC1-F700D933C23B}"/>
              </a:ext>
            </a:extLst>
          </p:cNvPr>
          <p:cNvSpPr txBox="1"/>
          <p:nvPr/>
        </p:nvSpPr>
        <p:spPr>
          <a:xfrm>
            <a:off x="2281716" y="2940329"/>
            <a:ext cx="1009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ACMA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7ACCE-DBAE-DA79-965D-FBF7C9C12BA9}"/>
              </a:ext>
            </a:extLst>
          </p:cNvPr>
          <p:cNvSpPr txBox="1"/>
          <p:nvPr/>
        </p:nvSpPr>
        <p:spPr>
          <a:xfrm>
            <a:off x="2993261" y="3650001"/>
            <a:ext cx="89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Raw processing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29B7FB8C-A72D-0006-D425-166D2498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5" y="117184"/>
            <a:ext cx="5756846" cy="761366"/>
          </a:xfrm>
        </p:spPr>
        <p:txBody>
          <a:bodyPr/>
          <a:lstStyle/>
          <a:p>
            <a:r>
              <a:rPr lang="en-AU" dirty="0"/>
              <a:t>ACMA Resource group Layout</a:t>
            </a:r>
            <a:br>
              <a:rPr lang="en-AU" dirty="0"/>
            </a:br>
            <a:endParaRPr lang="en-AU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6E6DED-2236-C8F4-A2D6-2DB45D2902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60318" y="1906423"/>
            <a:ext cx="572441" cy="53621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5D040F-5CD5-DFBC-3DFD-23D8EA7728A0}"/>
              </a:ext>
            </a:extLst>
          </p:cNvPr>
          <p:cNvSpPr txBox="1"/>
          <p:nvPr/>
        </p:nvSpPr>
        <p:spPr>
          <a:xfrm>
            <a:off x="2033057" y="2247033"/>
            <a:ext cx="899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RSV?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B4B0E8-059F-B98E-1DEA-E4ECB529E4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0017" y="4472387"/>
            <a:ext cx="572441" cy="53621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A114445-373F-CB8B-A36A-2471E802E804}"/>
              </a:ext>
            </a:extLst>
          </p:cNvPr>
          <p:cNvSpPr txBox="1"/>
          <p:nvPr/>
        </p:nvSpPr>
        <p:spPr>
          <a:xfrm>
            <a:off x="2991550" y="4886076"/>
            <a:ext cx="899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RSV?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67055-9572-3898-EF9B-11F8C165C58A}"/>
              </a:ext>
            </a:extLst>
          </p:cNvPr>
          <p:cNvSpPr txBox="1"/>
          <p:nvPr/>
        </p:nvSpPr>
        <p:spPr>
          <a:xfrm>
            <a:off x="2253606" y="4846565"/>
            <a:ext cx="971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Storage Account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55208-1E17-3C4E-60FD-FC4A346F9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99" y="5467106"/>
            <a:ext cx="233800" cy="233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B5F088-BABF-490C-FE31-6ADC6C70C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7519" y="5470126"/>
            <a:ext cx="233800" cy="233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96030A2-3ED0-8C8E-61AF-84F607470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3028" y="5470126"/>
            <a:ext cx="233800" cy="23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487E3-4A63-66A9-5842-A6C3B500E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53150" y="4944999"/>
            <a:ext cx="278504" cy="27850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E3BEE12-5F84-1277-2713-9C4854FE26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60205" y="4923926"/>
            <a:ext cx="278504" cy="27850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CA19324-D3AA-09CE-BB03-1F25915BCB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3193" y="4924402"/>
            <a:ext cx="278504" cy="2785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6A1773-2224-EC79-B1DB-064461160EAF}"/>
              </a:ext>
            </a:extLst>
          </p:cNvPr>
          <p:cNvSpPr txBox="1"/>
          <p:nvPr/>
        </p:nvSpPr>
        <p:spPr>
          <a:xfrm>
            <a:off x="6095958" y="5222161"/>
            <a:ext cx="1593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Private Link / Endpoint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88858-029D-1E23-B5EA-8D60F8741929}"/>
              </a:ext>
            </a:extLst>
          </p:cNvPr>
          <p:cNvSpPr txBox="1"/>
          <p:nvPr/>
        </p:nvSpPr>
        <p:spPr>
          <a:xfrm>
            <a:off x="6066897" y="5759228"/>
            <a:ext cx="1593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Security Groups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81248C0-699D-4D61-C706-213D69F88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6070" y="1779670"/>
            <a:ext cx="392658" cy="392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FA51FCE-21B3-1EE7-227B-CEFCF9E082A9}"/>
              </a:ext>
            </a:extLst>
          </p:cNvPr>
          <p:cNvSpPr txBox="1"/>
          <p:nvPr/>
        </p:nvSpPr>
        <p:spPr>
          <a:xfrm>
            <a:off x="6691763" y="2130826"/>
            <a:ext cx="97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ACMA Migration VNET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6126638-4BE8-6C0A-0F70-476CCE6582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16915" y="3261323"/>
            <a:ext cx="411421" cy="4114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9EB9193-BDCB-6A56-1765-14731435DB25}"/>
              </a:ext>
            </a:extLst>
          </p:cNvPr>
          <p:cNvSpPr txBox="1"/>
          <p:nvPr/>
        </p:nvSpPr>
        <p:spPr>
          <a:xfrm>
            <a:off x="2423491" y="3652596"/>
            <a:ext cx="879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6D11C38-38D2-B46D-2888-10D3A58917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7538" y="3252900"/>
            <a:ext cx="408692" cy="40869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81FBAC-68B3-B369-79C9-D3B835F63BDA}"/>
              </a:ext>
            </a:extLst>
          </p:cNvPr>
          <p:cNvSpPr txBox="1"/>
          <p:nvPr/>
        </p:nvSpPr>
        <p:spPr>
          <a:xfrm>
            <a:off x="1598266" y="2975467"/>
            <a:ext cx="643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Archive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9318B829-10E6-FD66-DB36-82BCBDC12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3864" y="3256820"/>
            <a:ext cx="408692" cy="40869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07A9380-3151-E90C-64F1-65D507F5143D}"/>
              </a:ext>
            </a:extLst>
          </p:cNvPr>
          <p:cNvSpPr txBox="1"/>
          <p:nvPr/>
        </p:nvSpPr>
        <p:spPr>
          <a:xfrm>
            <a:off x="1521514" y="3657202"/>
            <a:ext cx="6277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Staging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6E7A16-A3CF-947D-3CFC-1E459449288B}"/>
              </a:ext>
            </a:extLst>
          </p:cNvPr>
          <p:cNvSpPr txBox="1"/>
          <p:nvPr/>
        </p:nvSpPr>
        <p:spPr>
          <a:xfrm>
            <a:off x="2013456" y="3664187"/>
            <a:ext cx="6277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Curate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85158329-4236-761E-2B93-B50DEAFCEFC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23792" y="2590732"/>
            <a:ext cx="411421" cy="41142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D20A810-0D39-035F-ACF2-237D5D48C54D}"/>
              </a:ext>
            </a:extLst>
          </p:cNvPr>
          <p:cNvSpPr txBox="1"/>
          <p:nvPr/>
        </p:nvSpPr>
        <p:spPr>
          <a:xfrm>
            <a:off x="2842569" y="2932019"/>
            <a:ext cx="1189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Neal Realtime storage</a:t>
            </a:r>
          </a:p>
        </p:txBody>
      </p:sp>
    </p:spTree>
    <p:extLst>
      <p:ext uri="{BB962C8B-B14F-4D97-AF65-F5344CB8AC3E}">
        <p14:creationId xmlns:p14="http://schemas.microsoft.com/office/powerpoint/2010/main" val="295901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29B7FB8C-A72D-0006-D425-166D2498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5" y="117184"/>
            <a:ext cx="5756846" cy="761366"/>
          </a:xfrm>
        </p:spPr>
        <p:txBody>
          <a:bodyPr/>
          <a:lstStyle/>
          <a:p>
            <a:r>
              <a:rPr lang="en-AU" dirty="0"/>
              <a:t>Resources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C3609E-7215-F5BC-1430-63C39E13B8DA}"/>
              </a:ext>
            </a:extLst>
          </p:cNvPr>
          <p:cNvGraphicFramePr>
            <a:graphicFrameLocks noGrp="1"/>
          </p:cNvGraphicFramePr>
          <p:nvPr/>
        </p:nvGraphicFramePr>
        <p:xfrm>
          <a:off x="650255" y="1797968"/>
          <a:ext cx="10303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944">
                  <a:extLst>
                    <a:ext uri="{9D8B030D-6E8A-4147-A177-3AD203B41FA5}">
                      <a16:colId xmlns:a16="http://schemas.microsoft.com/office/drawing/2014/main" val="392320857"/>
                    </a:ext>
                  </a:extLst>
                </a:gridCol>
                <a:gridCol w="2575944">
                  <a:extLst>
                    <a:ext uri="{9D8B030D-6E8A-4147-A177-3AD203B41FA5}">
                      <a16:colId xmlns:a16="http://schemas.microsoft.com/office/drawing/2014/main" val="1297514985"/>
                    </a:ext>
                  </a:extLst>
                </a:gridCol>
                <a:gridCol w="2575944">
                  <a:extLst>
                    <a:ext uri="{9D8B030D-6E8A-4147-A177-3AD203B41FA5}">
                      <a16:colId xmlns:a16="http://schemas.microsoft.com/office/drawing/2014/main" val="2029069928"/>
                    </a:ext>
                  </a:extLst>
                </a:gridCol>
                <a:gridCol w="2575944">
                  <a:extLst>
                    <a:ext uri="{9D8B030D-6E8A-4147-A177-3AD203B41FA5}">
                      <a16:colId xmlns:a16="http://schemas.microsoft.com/office/drawing/2014/main" val="2564446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83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0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48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89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21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1D994-4C8F-952B-55B4-F4BB2F883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2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1F225-7ED7-D171-5960-4FB4E96319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839681"/>
            <a:ext cx="7332663" cy="553998"/>
          </a:xfrm>
        </p:spPr>
        <p:txBody>
          <a:bodyPr/>
          <a:lstStyle/>
          <a:p>
            <a:r>
              <a:rPr lang="en-US" dirty="0"/>
              <a:t>Operational State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0821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1D994-4C8F-952B-55B4-F4BB2F883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20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1F225-7ED7-D171-5960-4FB4E96319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839681"/>
            <a:ext cx="7332663" cy="553998"/>
          </a:xfrm>
        </p:spPr>
        <p:txBody>
          <a:bodyPr/>
          <a:lstStyle/>
          <a:p>
            <a:r>
              <a:rPr lang="en-US" dirty="0"/>
              <a:t>PARKING LOT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77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4D942EB-F74E-B1BA-AAEA-FDB57E967B9D}"/>
              </a:ext>
            </a:extLst>
          </p:cNvPr>
          <p:cNvSpPr txBox="1">
            <a:spLocks/>
          </p:cNvSpPr>
          <p:nvPr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23A24-5E29-4F5A-B780-9568AE9A51D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B4BFF8E-05F8-56B6-F07B-D31DA537F8FF}"/>
              </a:ext>
            </a:extLst>
          </p:cNvPr>
          <p:cNvSpPr/>
          <p:nvPr/>
        </p:nvSpPr>
        <p:spPr>
          <a:xfrm>
            <a:off x="4577290" y="1552480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D4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D365 CE Dev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Non Production Data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PII Cleansed &amp; Obfuscated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641E54C-1742-BAD1-4CCA-CC194C12D8E0}"/>
              </a:ext>
            </a:extLst>
          </p:cNvPr>
          <p:cNvSpPr/>
          <p:nvPr/>
        </p:nvSpPr>
        <p:spPr>
          <a:xfrm>
            <a:off x="4577289" y="2819718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D4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D365 CE Test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Non Production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PII Cleansed &amp; Obfuscated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03B433E-7A18-86EB-3A02-2AAB86E66864}"/>
              </a:ext>
            </a:extLst>
          </p:cNvPr>
          <p:cNvSpPr/>
          <p:nvPr/>
        </p:nvSpPr>
        <p:spPr>
          <a:xfrm>
            <a:off x="7479589" y="3969787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0D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D365 CE  UAT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Non Production Data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PII Cleansed &amp; Obfuscated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4800FF-04C1-961E-B164-0099589F3688}"/>
              </a:ext>
            </a:extLst>
          </p:cNvPr>
          <p:cNvSpPr/>
          <p:nvPr/>
        </p:nvSpPr>
        <p:spPr>
          <a:xfrm>
            <a:off x="7479590" y="1552480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D365 CE Prod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Production Data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83C6865-6175-E004-2D14-41F9C380583B}"/>
              </a:ext>
            </a:extLst>
          </p:cNvPr>
          <p:cNvSpPr/>
          <p:nvPr/>
        </p:nvSpPr>
        <p:spPr>
          <a:xfrm>
            <a:off x="4577290" y="4010133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FFD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D365 CE Golden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Only Configuration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BC6969-ADE6-7DB1-304F-83CB43ED4576}"/>
              </a:ext>
            </a:extLst>
          </p:cNvPr>
          <p:cNvCxnSpPr>
            <a:cxnSpLocks/>
            <a:stCxn id="40" idx="2"/>
            <a:endCxn id="46" idx="0"/>
          </p:cNvCxnSpPr>
          <p:nvPr/>
        </p:nvCxnSpPr>
        <p:spPr>
          <a:xfrm>
            <a:off x="5491521" y="3583039"/>
            <a:ext cx="1" cy="427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612799-9B48-5583-F22F-10DCBFABA7B1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5491521" y="2315801"/>
            <a:ext cx="1" cy="503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D2CC5D-0143-BB54-ADA7-586E710EF366}"/>
              </a:ext>
            </a:extLst>
          </p:cNvPr>
          <p:cNvCxnSpPr>
            <a:cxnSpLocks/>
            <a:stCxn id="41" idx="0"/>
            <a:endCxn id="54" idx="2"/>
          </p:cNvCxnSpPr>
          <p:nvPr/>
        </p:nvCxnSpPr>
        <p:spPr>
          <a:xfrm flipV="1">
            <a:off x="8393821" y="3578109"/>
            <a:ext cx="4891" cy="391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E4145E-8169-7285-849C-34EB853EC8E1}"/>
              </a:ext>
            </a:extLst>
          </p:cNvPr>
          <p:cNvSpPr/>
          <p:nvPr/>
        </p:nvSpPr>
        <p:spPr>
          <a:xfrm>
            <a:off x="7484480" y="2814788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0D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D365 CE Training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Non Production Data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PII Cleansed &amp; Obfuscated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AE407F-C9B0-6233-1441-4C820E6E0290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flipH="1" flipV="1">
            <a:off x="8393822" y="2315801"/>
            <a:ext cx="4890" cy="498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8948B3-70F3-E56B-47E8-A86818096B5D}"/>
              </a:ext>
            </a:extLst>
          </p:cNvPr>
          <p:cNvCxnSpPr>
            <a:cxnSpLocks/>
            <a:stCxn id="46" idx="2"/>
            <a:endCxn id="65" idx="1"/>
          </p:cNvCxnSpPr>
          <p:nvPr/>
        </p:nvCxnSpPr>
        <p:spPr>
          <a:xfrm rot="16200000" flipH="1">
            <a:off x="6151473" y="4113502"/>
            <a:ext cx="676810" cy="19967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9310273-CAEB-76F2-20E1-21023EDD7E22}"/>
              </a:ext>
            </a:extLst>
          </p:cNvPr>
          <p:cNvSpPr/>
          <p:nvPr/>
        </p:nvSpPr>
        <p:spPr>
          <a:xfrm>
            <a:off x="2238499" y="1407736"/>
            <a:ext cx="4636753" cy="48098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Non-Production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D71BAA-5829-EE64-0CD6-7D067E8C9140}"/>
              </a:ext>
            </a:extLst>
          </p:cNvPr>
          <p:cNvSpPr/>
          <p:nvPr/>
        </p:nvSpPr>
        <p:spPr>
          <a:xfrm>
            <a:off x="7146390" y="1407736"/>
            <a:ext cx="2512154" cy="48098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436F16F-F632-3793-EB66-3C000B0EECB1}"/>
              </a:ext>
            </a:extLst>
          </p:cNvPr>
          <p:cNvSpPr/>
          <p:nvPr/>
        </p:nvSpPr>
        <p:spPr>
          <a:xfrm>
            <a:off x="7488235" y="5068603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0D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D365 CE SIT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Non Production Data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PII Cleansed &amp; Obfuscated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8888ECB-3CF2-18E9-7F31-0D53449D310E}"/>
              </a:ext>
            </a:extLst>
          </p:cNvPr>
          <p:cNvCxnSpPr>
            <a:cxnSpLocks/>
            <a:stCxn id="65" idx="0"/>
            <a:endCxn id="41" idx="2"/>
          </p:cNvCxnSpPr>
          <p:nvPr/>
        </p:nvCxnSpPr>
        <p:spPr>
          <a:xfrm flipH="1" flipV="1">
            <a:off x="8393821" y="4733108"/>
            <a:ext cx="8646" cy="335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CE1474-E921-A8B9-9D33-7A76F740E61D}"/>
              </a:ext>
            </a:extLst>
          </p:cNvPr>
          <p:cNvSpPr/>
          <p:nvPr/>
        </p:nvSpPr>
        <p:spPr>
          <a:xfrm>
            <a:off x="2277836" y="2819718"/>
            <a:ext cx="1828463" cy="763321"/>
          </a:xfrm>
          <a:prstGeom prst="roundRect">
            <a:avLst>
              <a:gd name="adj" fmla="val 7292"/>
            </a:avLst>
          </a:prstGeom>
          <a:solidFill>
            <a:srgbClr val="D4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D365 CE DM Dev &amp;Test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Non Production Data</a:t>
            </a:r>
          </a:p>
          <a:p>
            <a:pPr algn="ctr"/>
            <a:r>
              <a:rPr lang="en-AU" sz="1200" dirty="0">
                <a:solidFill>
                  <a:prstClr val="white"/>
                </a:solidFill>
                <a:latin typeface="Segoe UI"/>
              </a:rPr>
              <a:t>PII Cleansed &amp; Obfuscated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5387662-968F-E9F5-46C3-7B1C47806BF9}"/>
              </a:ext>
            </a:extLst>
          </p:cNvPr>
          <p:cNvCxnSpPr>
            <a:stCxn id="38" idx="2"/>
            <a:endCxn id="69" idx="0"/>
          </p:cNvCxnSpPr>
          <p:nvPr/>
        </p:nvCxnSpPr>
        <p:spPr>
          <a:xfrm rot="5400000">
            <a:off x="4089837" y="1418032"/>
            <a:ext cx="503917" cy="22994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5F0CA34-D359-D928-6FF8-8612E4E7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49" y="74002"/>
            <a:ext cx="5756846" cy="761366"/>
          </a:xfrm>
        </p:spPr>
        <p:txBody>
          <a:bodyPr/>
          <a:lstStyle/>
          <a:p>
            <a:r>
              <a:rPr lang="en-AU" dirty="0"/>
              <a:t>Lifecycle view</a:t>
            </a:r>
          </a:p>
        </p:txBody>
      </p:sp>
    </p:spTree>
    <p:extLst>
      <p:ext uri="{BB962C8B-B14F-4D97-AF65-F5344CB8AC3E}">
        <p14:creationId xmlns:p14="http://schemas.microsoft.com/office/powerpoint/2010/main" val="414040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4">
            <a:extLst>
              <a:ext uri="{FF2B5EF4-FFF2-40B4-BE49-F238E27FC236}">
                <a16:creationId xmlns:a16="http://schemas.microsoft.com/office/drawing/2014/main" id="{65F80EB6-973F-FC53-287A-C874526B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99108"/>
            <a:ext cx="10801350" cy="761366"/>
          </a:xfrm>
        </p:spPr>
        <p:txBody>
          <a:bodyPr/>
          <a:lstStyle/>
          <a:p>
            <a:r>
              <a:rPr lang="en-AU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2BBB4-4DD9-A97C-91AA-F3B39207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40" y="0"/>
            <a:ext cx="8413560" cy="65409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BC570B-A00C-9E07-3268-AC68DB4F9963}"/>
                  </a:ext>
                </a:extLst>
              </p14:cNvPr>
              <p14:cNvContentPartPr/>
              <p14:nvPr/>
            </p14:nvContentPartPr>
            <p14:xfrm>
              <a:off x="6072745" y="2811817"/>
              <a:ext cx="360" cy="1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BC570B-A00C-9E07-3268-AC68DB4F99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3745" y="2803177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B4EEE71-5E3C-BB23-F2E8-F138E9DB4B9D}"/>
                  </a:ext>
                </a:extLst>
              </p14:cNvPr>
              <p14:cNvContentPartPr/>
              <p14:nvPr/>
            </p14:nvContentPartPr>
            <p14:xfrm>
              <a:off x="10674598" y="2880937"/>
              <a:ext cx="45360" cy="10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B4EEE71-5E3C-BB23-F2E8-F138E9DB4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5598" y="2872297"/>
                <a:ext cx="6300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llout: Line with Border and Accent Bar 1">
            <a:extLst>
              <a:ext uri="{FF2B5EF4-FFF2-40B4-BE49-F238E27FC236}">
                <a16:creationId xmlns:a16="http://schemas.microsoft.com/office/drawing/2014/main" id="{4F3D75DE-68DC-06B1-62B1-D71B823BD541}"/>
              </a:ext>
            </a:extLst>
          </p:cNvPr>
          <p:cNvSpPr/>
          <p:nvPr/>
        </p:nvSpPr>
        <p:spPr>
          <a:xfrm flipH="1">
            <a:off x="7739631" y="1159582"/>
            <a:ext cx="1352029" cy="923218"/>
          </a:xfrm>
          <a:prstGeom prst="accentBorderCallout1">
            <a:avLst>
              <a:gd name="adj1" fmla="val 65277"/>
              <a:gd name="adj2" fmla="val -6284"/>
              <a:gd name="adj3" fmla="val 77287"/>
              <a:gd name="adj4" fmla="val -146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/>
              <a:t>This flow to be reviewed. Likely a direct connection as they are both inside the VDC</a:t>
            </a:r>
          </a:p>
          <a:p>
            <a:pPr algn="ctr"/>
            <a:endParaRPr lang="en-A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5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4">
            <a:extLst>
              <a:ext uri="{FF2B5EF4-FFF2-40B4-BE49-F238E27FC236}">
                <a16:creationId xmlns:a16="http://schemas.microsoft.com/office/drawing/2014/main" id="{65F80EB6-973F-FC53-287A-C874526B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99108"/>
            <a:ext cx="10801350" cy="761366"/>
          </a:xfrm>
        </p:spPr>
        <p:txBody>
          <a:bodyPr/>
          <a:lstStyle/>
          <a:p>
            <a:r>
              <a:rPr lang="en-AU" dirty="0"/>
              <a:t>ACMA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DAD5E2-9886-8E47-DBC4-09D5F1BEB57A}"/>
                  </a:ext>
                </a:extLst>
              </p14:cNvPr>
              <p14:cNvContentPartPr/>
              <p14:nvPr/>
            </p14:nvContentPartPr>
            <p14:xfrm>
              <a:off x="4045585" y="2114497"/>
              <a:ext cx="137160" cy="7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DAD5E2-9886-8E47-DBC4-09D5F1BEB5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6945" y="2105857"/>
                <a:ext cx="154800" cy="9108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A2AD8C0-878D-08C1-6185-CA063F17E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98" y="597044"/>
            <a:ext cx="8876799" cy="61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Rectangle: Rounded Corners 1182">
            <a:extLst>
              <a:ext uri="{FF2B5EF4-FFF2-40B4-BE49-F238E27FC236}">
                <a16:creationId xmlns:a16="http://schemas.microsoft.com/office/drawing/2014/main" id="{3731F9F0-DA1B-183B-8354-662A8F555E38}"/>
              </a:ext>
            </a:extLst>
          </p:cNvPr>
          <p:cNvSpPr/>
          <p:nvPr/>
        </p:nvSpPr>
        <p:spPr>
          <a:xfrm>
            <a:off x="3050633" y="483429"/>
            <a:ext cx="8019724" cy="6228279"/>
          </a:xfrm>
          <a:prstGeom prst="roundRect">
            <a:avLst>
              <a:gd name="adj" fmla="val 164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163" name="Freeform: Shape 1162">
            <a:extLst>
              <a:ext uri="{FF2B5EF4-FFF2-40B4-BE49-F238E27FC236}">
                <a16:creationId xmlns:a16="http://schemas.microsoft.com/office/drawing/2014/main" id="{4F44F35A-1B7B-5D27-9594-8DB417402C6A}"/>
              </a:ext>
            </a:extLst>
          </p:cNvPr>
          <p:cNvSpPr/>
          <p:nvPr/>
        </p:nvSpPr>
        <p:spPr>
          <a:xfrm>
            <a:off x="1468683" y="2765056"/>
            <a:ext cx="8318377" cy="1727245"/>
          </a:xfrm>
          <a:custGeom>
            <a:avLst/>
            <a:gdLst>
              <a:gd name="connsiteX0" fmla="*/ 0 w 8318377"/>
              <a:gd name="connsiteY0" fmla="*/ 292406 h 1838485"/>
              <a:gd name="connsiteX1" fmla="*/ 435006 w 8318377"/>
              <a:gd name="connsiteY1" fmla="*/ 88219 h 1838485"/>
              <a:gd name="connsiteX2" fmla="*/ 1633491 w 8318377"/>
              <a:gd name="connsiteY2" fmla="*/ 105975 h 1838485"/>
              <a:gd name="connsiteX3" fmla="*/ 4092606 w 8318377"/>
              <a:gd name="connsiteY3" fmla="*/ 123730 h 1838485"/>
              <a:gd name="connsiteX4" fmla="*/ 5131293 w 8318377"/>
              <a:gd name="connsiteY4" fmla="*/ 1730588 h 1838485"/>
              <a:gd name="connsiteX5" fmla="*/ 6986726 w 8318377"/>
              <a:gd name="connsiteY5" fmla="*/ 1703955 h 1838485"/>
              <a:gd name="connsiteX6" fmla="*/ 8318377 w 8318377"/>
              <a:gd name="connsiteY6" fmla="*/ 1810487 h 183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18377" h="1838485">
                <a:moveTo>
                  <a:pt x="0" y="292406"/>
                </a:moveTo>
                <a:cubicBezTo>
                  <a:pt x="81379" y="205848"/>
                  <a:pt x="162758" y="119291"/>
                  <a:pt x="435006" y="88219"/>
                </a:cubicBezTo>
                <a:cubicBezTo>
                  <a:pt x="707255" y="57147"/>
                  <a:pt x="1633491" y="105975"/>
                  <a:pt x="1633491" y="105975"/>
                </a:cubicBezTo>
                <a:cubicBezTo>
                  <a:pt x="2243091" y="111893"/>
                  <a:pt x="3509639" y="-147039"/>
                  <a:pt x="4092606" y="123730"/>
                </a:cubicBezTo>
                <a:cubicBezTo>
                  <a:pt x="4675573" y="394499"/>
                  <a:pt x="4648940" y="1467217"/>
                  <a:pt x="5131293" y="1730588"/>
                </a:cubicBezTo>
                <a:cubicBezTo>
                  <a:pt x="5613646" y="1993959"/>
                  <a:pt x="6455545" y="1690639"/>
                  <a:pt x="6986726" y="1703955"/>
                </a:cubicBezTo>
                <a:cubicBezTo>
                  <a:pt x="7517907" y="1717271"/>
                  <a:pt x="8318377" y="1810487"/>
                  <a:pt x="8318377" y="1810487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E8EF02A5-2593-BB3A-9C39-FEC2306276B3}"/>
              </a:ext>
            </a:extLst>
          </p:cNvPr>
          <p:cNvCxnSpPr>
            <a:cxnSpLocks/>
            <a:stCxn id="1114" idx="3"/>
          </p:cNvCxnSpPr>
          <p:nvPr/>
        </p:nvCxnSpPr>
        <p:spPr>
          <a:xfrm>
            <a:off x="7016706" y="4412081"/>
            <a:ext cx="2793428" cy="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0A878E2D-0F5D-DDFE-BB6C-96A8485B9221}"/>
              </a:ext>
            </a:extLst>
          </p:cNvPr>
          <p:cNvSpPr/>
          <p:nvPr/>
        </p:nvSpPr>
        <p:spPr>
          <a:xfrm>
            <a:off x="1628981" y="1780989"/>
            <a:ext cx="8294254" cy="886276"/>
          </a:xfrm>
          <a:custGeom>
            <a:avLst/>
            <a:gdLst>
              <a:gd name="connsiteX0" fmla="*/ 0 w 8294254"/>
              <a:gd name="connsiteY0" fmla="*/ 592045 h 886276"/>
              <a:gd name="connsiteX1" fmla="*/ 628073 w 8294254"/>
              <a:gd name="connsiteY1" fmla="*/ 841427 h 886276"/>
              <a:gd name="connsiteX2" fmla="*/ 3648364 w 8294254"/>
              <a:gd name="connsiteY2" fmla="*/ 813718 h 886276"/>
              <a:gd name="connsiteX3" fmla="*/ 4479636 w 8294254"/>
              <a:gd name="connsiteY3" fmla="*/ 130227 h 886276"/>
              <a:gd name="connsiteX4" fmla="*/ 8294254 w 8294254"/>
              <a:gd name="connsiteY4" fmla="*/ 918 h 8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4254" h="886276">
                <a:moveTo>
                  <a:pt x="0" y="592045"/>
                </a:moveTo>
                <a:cubicBezTo>
                  <a:pt x="10006" y="698263"/>
                  <a:pt x="20012" y="804482"/>
                  <a:pt x="628073" y="841427"/>
                </a:cubicBezTo>
                <a:cubicBezTo>
                  <a:pt x="1236134" y="878373"/>
                  <a:pt x="3006437" y="932251"/>
                  <a:pt x="3648364" y="813718"/>
                </a:cubicBezTo>
                <a:cubicBezTo>
                  <a:pt x="4290291" y="695185"/>
                  <a:pt x="3705321" y="265694"/>
                  <a:pt x="4479636" y="130227"/>
                </a:cubicBezTo>
                <a:cubicBezTo>
                  <a:pt x="5253951" y="-5240"/>
                  <a:pt x="6774102" y="-2161"/>
                  <a:pt x="8294254" y="918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2FE07910-8D06-8B6C-1935-B02ED4317F3B}"/>
              </a:ext>
            </a:extLst>
          </p:cNvPr>
          <p:cNvSpPr/>
          <p:nvPr/>
        </p:nvSpPr>
        <p:spPr>
          <a:xfrm>
            <a:off x="1701078" y="2724405"/>
            <a:ext cx="6934920" cy="998476"/>
          </a:xfrm>
          <a:custGeom>
            <a:avLst/>
            <a:gdLst>
              <a:gd name="connsiteX0" fmla="*/ 0 w 7333672"/>
              <a:gd name="connsiteY0" fmla="*/ 10185 h 998476"/>
              <a:gd name="connsiteX1" fmla="*/ 2530763 w 7333672"/>
              <a:gd name="connsiteY1" fmla="*/ 65603 h 998476"/>
              <a:gd name="connsiteX2" fmla="*/ 4572000 w 7333672"/>
              <a:gd name="connsiteY2" fmla="*/ 47131 h 998476"/>
              <a:gd name="connsiteX3" fmla="*/ 4987636 w 7333672"/>
              <a:gd name="connsiteY3" fmla="*/ 776803 h 998476"/>
              <a:gd name="connsiteX4" fmla="*/ 6410036 w 7333672"/>
              <a:gd name="connsiteY4" fmla="*/ 730622 h 998476"/>
              <a:gd name="connsiteX5" fmla="*/ 7333672 w 7333672"/>
              <a:gd name="connsiteY5" fmla="*/ 998476 h 9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672" h="998476">
                <a:moveTo>
                  <a:pt x="0" y="10185"/>
                </a:moveTo>
                <a:lnTo>
                  <a:pt x="2530763" y="65603"/>
                </a:lnTo>
                <a:cubicBezTo>
                  <a:pt x="3292763" y="71761"/>
                  <a:pt x="4162521" y="-71402"/>
                  <a:pt x="4572000" y="47131"/>
                </a:cubicBezTo>
                <a:cubicBezTo>
                  <a:pt x="4981479" y="165664"/>
                  <a:pt x="4681297" y="662888"/>
                  <a:pt x="4987636" y="776803"/>
                </a:cubicBezTo>
                <a:cubicBezTo>
                  <a:pt x="5293975" y="890718"/>
                  <a:pt x="6019030" y="693677"/>
                  <a:pt x="6410036" y="730622"/>
                </a:cubicBezTo>
                <a:cubicBezTo>
                  <a:pt x="6801042" y="767568"/>
                  <a:pt x="7067357" y="883022"/>
                  <a:pt x="7333672" y="998476"/>
                </a:cubicBezTo>
              </a:path>
            </a:pathLst>
          </a:custGeom>
          <a:noFill/>
          <a:ln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BC18E721-6123-E93D-DBCF-300DAE631E0A}"/>
              </a:ext>
            </a:extLst>
          </p:cNvPr>
          <p:cNvSpPr/>
          <p:nvPr/>
        </p:nvSpPr>
        <p:spPr>
          <a:xfrm>
            <a:off x="1557823" y="2713850"/>
            <a:ext cx="7198336" cy="810774"/>
          </a:xfrm>
          <a:custGeom>
            <a:avLst/>
            <a:gdLst>
              <a:gd name="connsiteX0" fmla="*/ 7462982 w 7462982"/>
              <a:gd name="connsiteY0" fmla="*/ 683491 h 810774"/>
              <a:gd name="connsiteX1" fmla="*/ 6761018 w 7462982"/>
              <a:gd name="connsiteY1" fmla="*/ 738909 h 810774"/>
              <a:gd name="connsiteX2" fmla="*/ 5144655 w 7462982"/>
              <a:gd name="connsiteY2" fmla="*/ 766619 h 810774"/>
              <a:gd name="connsiteX3" fmla="*/ 4211782 w 7462982"/>
              <a:gd name="connsiteY3" fmla="*/ 92364 h 810774"/>
              <a:gd name="connsiteX4" fmla="*/ 1819564 w 7462982"/>
              <a:gd name="connsiteY4" fmla="*/ 184728 h 810774"/>
              <a:gd name="connsiteX5" fmla="*/ 0 w 7462982"/>
              <a:gd name="connsiteY5" fmla="*/ 0 h 81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2982" h="810774">
                <a:moveTo>
                  <a:pt x="7462982" y="683491"/>
                </a:moveTo>
                <a:cubicBezTo>
                  <a:pt x="7305194" y="704272"/>
                  <a:pt x="7147406" y="725054"/>
                  <a:pt x="6761018" y="738909"/>
                </a:cubicBezTo>
                <a:cubicBezTo>
                  <a:pt x="6374630" y="752764"/>
                  <a:pt x="5569528" y="874376"/>
                  <a:pt x="5144655" y="766619"/>
                </a:cubicBezTo>
                <a:cubicBezTo>
                  <a:pt x="4719782" y="658862"/>
                  <a:pt x="4765964" y="189346"/>
                  <a:pt x="4211782" y="92364"/>
                </a:cubicBezTo>
                <a:cubicBezTo>
                  <a:pt x="3657600" y="-4618"/>
                  <a:pt x="2521528" y="200122"/>
                  <a:pt x="1819564" y="184728"/>
                </a:cubicBezTo>
                <a:cubicBezTo>
                  <a:pt x="1117600" y="169334"/>
                  <a:pt x="558800" y="84667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5AADD1A4-FB24-4948-78E1-749519A889A6}"/>
              </a:ext>
            </a:extLst>
          </p:cNvPr>
          <p:cNvCxnSpPr>
            <a:stCxn id="1047" idx="1"/>
            <a:endCxn id="1068" idx="1"/>
          </p:cNvCxnSpPr>
          <p:nvPr/>
        </p:nvCxnSpPr>
        <p:spPr>
          <a:xfrm flipV="1">
            <a:off x="8671765" y="1853246"/>
            <a:ext cx="1267856" cy="23801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6CD006FC-A272-8155-334B-5A7B9AF04E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690" y="146292"/>
            <a:ext cx="5756275" cy="760412"/>
          </a:xfrm>
        </p:spPr>
        <p:txBody>
          <a:bodyPr/>
          <a:lstStyle/>
          <a:p>
            <a:r>
              <a:rPr lang="en-US" dirty="0"/>
              <a:t>Network - Production</a:t>
            </a:r>
            <a:br>
              <a:rPr lang="en-US" dirty="0"/>
            </a:br>
            <a:r>
              <a:rPr lang="en-US" sz="1800" dirty="0"/>
              <a:t>(Operational State)</a:t>
            </a:r>
            <a:endParaRPr lang="en-A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A3C670-A945-7197-63C6-1DE51DBDD856}"/>
              </a:ext>
            </a:extLst>
          </p:cNvPr>
          <p:cNvSpPr/>
          <p:nvPr/>
        </p:nvSpPr>
        <p:spPr>
          <a:xfrm>
            <a:off x="6396691" y="1104309"/>
            <a:ext cx="2533968" cy="3867588"/>
          </a:xfrm>
          <a:prstGeom prst="roundRect">
            <a:avLst>
              <a:gd name="adj" fmla="val 230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64A628-E055-F303-5986-DB619DDBB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2772" y="975876"/>
            <a:ext cx="392658" cy="392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92D9B-66C8-6D4C-A0F1-6BAF823EED35}"/>
              </a:ext>
            </a:extLst>
          </p:cNvPr>
          <p:cNvSpPr txBox="1"/>
          <p:nvPr/>
        </p:nvSpPr>
        <p:spPr>
          <a:xfrm>
            <a:off x="5812409" y="1362959"/>
            <a:ext cx="173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VNET</a:t>
            </a:r>
          </a:p>
          <a:p>
            <a:r>
              <a:rPr lang="en-US" sz="1200" dirty="0"/>
              <a:t>Peering</a:t>
            </a:r>
            <a:endParaRPr lang="en-AU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79A62-B23B-F752-25C9-33F945744F42}"/>
              </a:ext>
            </a:extLst>
          </p:cNvPr>
          <p:cNvSpPr/>
          <p:nvPr/>
        </p:nvSpPr>
        <p:spPr>
          <a:xfrm>
            <a:off x="5870877" y="717021"/>
            <a:ext cx="3790358" cy="5165104"/>
          </a:xfrm>
          <a:prstGeom prst="roundRect">
            <a:avLst>
              <a:gd name="adj" fmla="val 298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79EA8D-F5FD-8158-9B06-36EFCDC82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7891" y="674626"/>
            <a:ext cx="301250" cy="30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FF1A9-C2E8-6B67-4DFF-3FB615D2501C}"/>
              </a:ext>
            </a:extLst>
          </p:cNvPr>
          <p:cNvSpPr txBox="1"/>
          <p:nvPr/>
        </p:nvSpPr>
        <p:spPr>
          <a:xfrm>
            <a:off x="8307431" y="794253"/>
            <a:ext cx="121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ACMA VNET</a:t>
            </a:r>
            <a:endParaRPr lang="en-AU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15548E-5D3B-F43F-E3B6-09922D437BBB}"/>
              </a:ext>
            </a:extLst>
          </p:cNvPr>
          <p:cNvSpPr/>
          <p:nvPr/>
        </p:nvSpPr>
        <p:spPr>
          <a:xfrm>
            <a:off x="3563133" y="1710414"/>
            <a:ext cx="1759944" cy="214419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58E53A2-2911-069B-75C8-E46E84062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077" y="1478445"/>
            <a:ext cx="392658" cy="392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6E4D63-6A31-E90D-C0BE-8B2D108EBD25}"/>
              </a:ext>
            </a:extLst>
          </p:cNvPr>
          <p:cNvSpPr txBox="1"/>
          <p:nvPr/>
        </p:nvSpPr>
        <p:spPr>
          <a:xfrm>
            <a:off x="3781376" y="493699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Connectivity Hub</a:t>
            </a:r>
            <a:endParaRPr lang="en-AU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3C105-054D-900F-D0F2-89BC43E05082}"/>
              </a:ext>
            </a:extLst>
          </p:cNvPr>
          <p:cNvSpPr/>
          <p:nvPr/>
        </p:nvSpPr>
        <p:spPr>
          <a:xfrm>
            <a:off x="3129467" y="717021"/>
            <a:ext cx="2589369" cy="3371688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726E48-B189-A02C-6E6B-7F725081108B}"/>
              </a:ext>
            </a:extLst>
          </p:cNvPr>
          <p:cNvSpPr/>
          <p:nvPr/>
        </p:nvSpPr>
        <p:spPr>
          <a:xfrm>
            <a:off x="6890326" y="1568213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4ECFF2-F27C-27DE-F108-6DBF1641C81F}"/>
              </a:ext>
            </a:extLst>
          </p:cNvPr>
          <p:cNvSpPr/>
          <p:nvPr/>
        </p:nvSpPr>
        <p:spPr>
          <a:xfrm>
            <a:off x="6890326" y="2385625"/>
            <a:ext cx="1695065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0E7F4E-EA7B-74E6-F610-25185984DC99}"/>
              </a:ext>
            </a:extLst>
          </p:cNvPr>
          <p:cNvSpPr/>
          <p:nvPr/>
        </p:nvSpPr>
        <p:spPr>
          <a:xfrm>
            <a:off x="6890326" y="3203037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07E9EF-07B6-2B04-54A5-D196F6E91ED8}"/>
              </a:ext>
            </a:extLst>
          </p:cNvPr>
          <p:cNvCxnSpPr>
            <a:cxnSpLocks/>
          </p:cNvCxnSpPr>
          <p:nvPr/>
        </p:nvCxnSpPr>
        <p:spPr>
          <a:xfrm flipV="1">
            <a:off x="5323077" y="1801992"/>
            <a:ext cx="1050540" cy="4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86564ED-3377-F8F3-CB95-255091E25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8156" y="2518087"/>
            <a:ext cx="408692" cy="40869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9511019-7BD3-6904-86FB-E8C22041C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3451" y="3141526"/>
            <a:ext cx="339181" cy="33918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CD4F8EB-DE58-5868-9B29-8FA9C3BE12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5624" y="3514991"/>
            <a:ext cx="339613" cy="3396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B29C92-5D94-3304-74ED-11B19A55E8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0569" y="5213009"/>
            <a:ext cx="545438" cy="5381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2A84B0-B836-DA1F-4451-2F386AE46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080" y="5234314"/>
            <a:ext cx="530653" cy="523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C49704-445A-8C6D-DD66-8C3964D26D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6852" y="5232366"/>
            <a:ext cx="572441" cy="5362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596C1-14FB-03BF-282E-56A7809DC9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4132" y="1703900"/>
            <a:ext cx="221032" cy="281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F3CA65F-537E-5F3A-C356-DFC5429A55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64657" y="2577198"/>
            <a:ext cx="198237" cy="2523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2C1520-4E55-2C53-3A9E-895E9CE42B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6018" y="3403102"/>
            <a:ext cx="213369" cy="271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F1B1A1-6E74-0C6C-CD6A-57B79514CECA}"/>
              </a:ext>
            </a:extLst>
          </p:cNvPr>
          <p:cNvSpPr txBox="1"/>
          <p:nvPr/>
        </p:nvSpPr>
        <p:spPr>
          <a:xfrm>
            <a:off x="7650965" y="1347837"/>
            <a:ext cx="1030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APIM Subnet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770793-8F55-E93D-F949-1D2AC88C73B5}"/>
              </a:ext>
            </a:extLst>
          </p:cNvPr>
          <p:cNvSpPr txBox="1"/>
          <p:nvPr/>
        </p:nvSpPr>
        <p:spPr>
          <a:xfrm>
            <a:off x="7794306" y="2174688"/>
            <a:ext cx="1120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SQL Subnet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DFB59-2ABF-EDE9-47A7-8337F967C4E9}"/>
              </a:ext>
            </a:extLst>
          </p:cNvPr>
          <p:cNvSpPr txBox="1"/>
          <p:nvPr/>
        </p:nvSpPr>
        <p:spPr>
          <a:xfrm>
            <a:off x="7755292" y="2973456"/>
            <a:ext cx="966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Subnet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3257167-3BEC-97C3-46D4-C4FCB6A7B9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4298" y="2448472"/>
            <a:ext cx="537347" cy="537347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21D882F-304B-7E1F-4650-A65048E0937A}"/>
              </a:ext>
            </a:extLst>
          </p:cNvPr>
          <p:cNvSpPr/>
          <p:nvPr/>
        </p:nvSpPr>
        <p:spPr>
          <a:xfrm>
            <a:off x="1213602" y="1565930"/>
            <a:ext cx="847277" cy="226927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11CB57-01D4-4ABA-8F88-9F9FF4162BC4}"/>
              </a:ext>
            </a:extLst>
          </p:cNvPr>
          <p:cNvSpPr txBox="1"/>
          <p:nvPr/>
        </p:nvSpPr>
        <p:spPr>
          <a:xfrm>
            <a:off x="1531818" y="778198"/>
            <a:ext cx="129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CoLo</a:t>
            </a:r>
            <a:endParaRPr lang="en-AU" b="1" dirty="0"/>
          </a:p>
        </p:txBody>
      </p:sp>
      <p:pic>
        <p:nvPicPr>
          <p:cNvPr id="75" name="Picture 4" descr="Fortinet Logo | Real Company | Alphabet, Letter O Logo">
            <a:extLst>
              <a:ext uri="{FF2B5EF4-FFF2-40B4-BE49-F238E27FC236}">
                <a16:creationId xmlns:a16="http://schemas.microsoft.com/office/drawing/2014/main" id="{EFCA15AE-03EC-BBEC-402D-224CB467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06" y="2498464"/>
            <a:ext cx="483575" cy="4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EB96C99-CAB4-3581-0C4B-3CA0B7451FDA}"/>
              </a:ext>
            </a:extLst>
          </p:cNvPr>
          <p:cNvCxnSpPr>
            <a:cxnSpLocks/>
            <a:stCxn id="75" idx="3"/>
            <a:endCxn id="1097" idx="1"/>
          </p:cNvCxnSpPr>
          <p:nvPr/>
        </p:nvCxnSpPr>
        <p:spPr>
          <a:xfrm flipV="1">
            <a:off x="2785981" y="2728896"/>
            <a:ext cx="897234" cy="6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8FE562D9-7D57-B264-4FEF-CDCBB346E1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28" y="2406133"/>
            <a:ext cx="389863" cy="23956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B44E265-4425-1D2A-6944-DA331B16D60A}"/>
              </a:ext>
            </a:extLst>
          </p:cNvPr>
          <p:cNvSpPr txBox="1"/>
          <p:nvPr/>
        </p:nvSpPr>
        <p:spPr>
          <a:xfrm>
            <a:off x="6386406" y="5108108"/>
            <a:ext cx="84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Landing Zone Services</a:t>
            </a:r>
            <a:endParaRPr lang="en-AU" sz="12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FEF8744-9F5A-9F5E-E538-2086AC9DF23B}"/>
              </a:ext>
            </a:extLst>
          </p:cNvPr>
          <p:cNvSpPr/>
          <p:nvPr/>
        </p:nvSpPr>
        <p:spPr>
          <a:xfrm>
            <a:off x="3161925" y="5937591"/>
            <a:ext cx="7769210" cy="633279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5DC95D4-B560-A7EA-8FCB-B395FA35B118}"/>
              </a:ext>
            </a:extLst>
          </p:cNvPr>
          <p:cNvSpPr/>
          <p:nvPr/>
        </p:nvSpPr>
        <p:spPr>
          <a:xfrm>
            <a:off x="6410480" y="5077348"/>
            <a:ext cx="2546850" cy="693168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848E7890-7A59-7A4D-751D-6A3CB7311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4484" y="925468"/>
            <a:ext cx="301250" cy="30125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6E6F5AA5-A1FC-43DE-BAAD-9E466C508924}"/>
              </a:ext>
            </a:extLst>
          </p:cNvPr>
          <p:cNvSpPr txBox="1"/>
          <p:nvPr/>
        </p:nvSpPr>
        <p:spPr>
          <a:xfrm>
            <a:off x="7164615" y="469498"/>
            <a:ext cx="1736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ACMA Landing Zone</a:t>
            </a:r>
            <a:endParaRPr lang="en-AU" sz="1200" dirty="0"/>
          </a:p>
        </p:txBody>
      </p:sp>
      <p:cxnSp>
        <p:nvCxnSpPr>
          <p:cNvPr id="1030" name="Connector: Elbow 1029">
            <a:extLst>
              <a:ext uri="{FF2B5EF4-FFF2-40B4-BE49-F238E27FC236}">
                <a16:creationId xmlns:a16="http://schemas.microsoft.com/office/drawing/2014/main" id="{114942AB-AB8D-35F5-BE58-CDC544384245}"/>
              </a:ext>
            </a:extLst>
          </p:cNvPr>
          <p:cNvCxnSpPr>
            <a:cxnSpLocks/>
            <a:stCxn id="28" idx="1"/>
            <a:endCxn id="30" idx="1"/>
          </p:cNvCxnSpPr>
          <p:nvPr/>
        </p:nvCxnSpPr>
        <p:spPr>
          <a:xfrm rot="10800000" flipV="1">
            <a:off x="6764658" y="1844557"/>
            <a:ext cx="39475" cy="858792"/>
          </a:xfrm>
          <a:prstGeom prst="bentConnector3">
            <a:avLst>
              <a:gd name="adj1" fmla="val 6791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A8E239EA-8B74-F3A7-2982-E16B51B66164}"/>
              </a:ext>
            </a:extLst>
          </p:cNvPr>
          <p:cNvCxnSpPr>
            <a:cxnSpLocks/>
            <a:stCxn id="30" idx="1"/>
            <a:endCxn id="31" idx="1"/>
          </p:cNvCxnSpPr>
          <p:nvPr/>
        </p:nvCxnSpPr>
        <p:spPr>
          <a:xfrm rot="10800000" flipH="1" flipV="1">
            <a:off x="6764656" y="2703349"/>
            <a:ext cx="21361" cy="835534"/>
          </a:xfrm>
          <a:prstGeom prst="bentConnector3">
            <a:avLst>
              <a:gd name="adj1" fmla="val -10701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D99DA07A-8F01-A690-1A97-98C1237AAC58}"/>
              </a:ext>
            </a:extLst>
          </p:cNvPr>
          <p:cNvCxnSpPr>
            <a:cxnSpLocks/>
            <a:stCxn id="37" idx="3"/>
            <a:endCxn id="30" idx="1"/>
          </p:cNvCxnSpPr>
          <p:nvPr/>
        </p:nvCxnSpPr>
        <p:spPr>
          <a:xfrm flipV="1">
            <a:off x="5241645" y="2703349"/>
            <a:ext cx="1523012" cy="13797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D26637D-1580-3321-D603-FD147BA1E269}"/>
              </a:ext>
            </a:extLst>
          </p:cNvPr>
          <p:cNvCxnSpPr>
            <a:cxnSpLocks/>
          </p:cNvCxnSpPr>
          <p:nvPr/>
        </p:nvCxnSpPr>
        <p:spPr>
          <a:xfrm>
            <a:off x="7291600" y="18635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DCEAB88-E04D-91D7-0BBC-184C7ABBDF37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025164" y="1807477"/>
            <a:ext cx="1805206" cy="37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61E25CA3-2880-1E6E-2BCF-D44F51445F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34771" y="1688050"/>
            <a:ext cx="316457" cy="307904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6BDB5BFE-9BC1-3F01-62D6-7486C975AD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16535" y="1701321"/>
            <a:ext cx="297585" cy="271481"/>
          </a:xfrm>
          <a:prstGeom prst="rect">
            <a:avLst/>
          </a:pr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1A397251-64ED-F662-9ABD-BE70D25487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71765" y="1638118"/>
            <a:ext cx="541571" cy="477857"/>
          </a:xfrm>
          <a:prstGeom prst="rect">
            <a:avLst/>
          </a:prstGeom>
        </p:spPr>
      </p:pic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94DADCB-AE7C-2B4A-D9E1-6C31FA7E5C28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8745625" y="3311116"/>
            <a:ext cx="27827" cy="373681"/>
          </a:xfrm>
          <a:prstGeom prst="bentConnector3">
            <a:avLst>
              <a:gd name="adj1" fmla="val 921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21D6CBFF-1511-571D-F59E-8E965B8ECB28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>
            <a:off x="6962894" y="2703349"/>
            <a:ext cx="1765262" cy="1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B69C18C2-2737-508A-A132-97C9A1BB6D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88081" y="2528320"/>
            <a:ext cx="345375" cy="336041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DAAA0000-FB27-AA3B-73BD-B7A464CD6C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2557" y="2549156"/>
            <a:ext cx="322227" cy="293961"/>
          </a:xfrm>
          <a:prstGeom prst="rect">
            <a:avLst/>
          </a:prstGeom>
        </p:spPr>
      </p:pic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CD4FF8D9-E264-64DE-8535-CB2DD94F5EB9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981626" y="3503008"/>
            <a:ext cx="1432813" cy="1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2643C1B3-33FE-E1D2-6B03-DAFF024EF4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92982" y="3344420"/>
            <a:ext cx="343901" cy="313734"/>
          </a:xfrm>
          <a:prstGeom prst="rect">
            <a:avLst/>
          </a:prstGeom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A3FAD9CB-8FDB-C1DE-6FB0-2976531D41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047" y="3376652"/>
            <a:ext cx="294458" cy="286500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3D737D2C-CE2A-C9D9-85E4-7F9448A6E914}"/>
              </a:ext>
            </a:extLst>
          </p:cNvPr>
          <p:cNvSpPr txBox="1"/>
          <p:nvPr/>
        </p:nvSpPr>
        <p:spPr>
          <a:xfrm>
            <a:off x="7654409" y="1770110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Private </a:t>
            </a:r>
          </a:p>
          <a:p>
            <a:r>
              <a:rPr lang="en-US" sz="900" dirty="0"/>
              <a:t>Endpoint</a:t>
            </a:r>
            <a:endParaRPr lang="en-AU" sz="900" dirty="0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D3CEE15C-9869-0691-9717-A87D6E369CF9}"/>
              </a:ext>
            </a:extLst>
          </p:cNvPr>
          <p:cNvSpPr txBox="1"/>
          <p:nvPr/>
        </p:nvSpPr>
        <p:spPr>
          <a:xfrm>
            <a:off x="7060495" y="1949828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UDR</a:t>
            </a:r>
            <a:endParaRPr lang="en-AU" sz="900" dirty="0"/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1005CC31-FD9A-8341-426F-376BB7BCBE30}"/>
              </a:ext>
            </a:extLst>
          </p:cNvPr>
          <p:cNvSpPr txBox="1"/>
          <p:nvPr/>
        </p:nvSpPr>
        <p:spPr>
          <a:xfrm>
            <a:off x="6686748" y="1963414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NSG</a:t>
            </a:r>
            <a:endParaRPr lang="en-AU" sz="900" dirty="0"/>
          </a:p>
        </p:txBody>
      </p:sp>
      <p:pic>
        <p:nvPicPr>
          <p:cNvPr id="1068" name="Picture 6" descr="Microsoft Dynamics icon PNG and SVG Vector Free Download">
            <a:extLst>
              <a:ext uri="{FF2B5EF4-FFF2-40B4-BE49-F238E27FC236}">
                <a16:creationId xmlns:a16="http://schemas.microsoft.com/office/drawing/2014/main" id="{3AC540F4-EDCC-CC81-CAE0-3E763EDD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621" y="1600529"/>
            <a:ext cx="293204" cy="50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1ED35500-BEB4-AB9E-1A56-2A4DEE158290}"/>
              </a:ext>
            </a:extLst>
          </p:cNvPr>
          <p:cNvSpPr/>
          <p:nvPr/>
        </p:nvSpPr>
        <p:spPr>
          <a:xfrm>
            <a:off x="9719703" y="681611"/>
            <a:ext cx="1220310" cy="516510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037B0AEB-8E37-DF4F-29A2-76731BC5830D}"/>
              </a:ext>
            </a:extLst>
          </p:cNvPr>
          <p:cNvSpPr txBox="1"/>
          <p:nvPr/>
        </p:nvSpPr>
        <p:spPr>
          <a:xfrm>
            <a:off x="9900616" y="453807"/>
            <a:ext cx="103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CFS Tenancy</a:t>
            </a:r>
            <a:endParaRPr lang="en-AU" sz="1200" dirty="0"/>
          </a:p>
        </p:txBody>
      </p:sp>
      <p:pic>
        <p:nvPicPr>
          <p:cNvPr id="1076" name="Picture 8">
            <a:extLst>
              <a:ext uri="{FF2B5EF4-FFF2-40B4-BE49-F238E27FC236}">
                <a16:creationId xmlns:a16="http://schemas.microsoft.com/office/drawing/2014/main" id="{92C99940-A24C-C151-5153-33D1BB6EC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1" t="8937" r="21110" b="12631"/>
          <a:stretch/>
        </p:blipFill>
        <p:spPr bwMode="auto">
          <a:xfrm>
            <a:off x="8639231" y="3692579"/>
            <a:ext cx="247219" cy="1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Rectangle 1076">
            <a:extLst>
              <a:ext uri="{FF2B5EF4-FFF2-40B4-BE49-F238E27FC236}">
                <a16:creationId xmlns:a16="http://schemas.microsoft.com/office/drawing/2014/main" id="{4C47E21A-7C00-5898-F20A-F99700FC4318}"/>
              </a:ext>
            </a:extLst>
          </p:cNvPr>
          <p:cNvSpPr/>
          <p:nvPr/>
        </p:nvSpPr>
        <p:spPr>
          <a:xfrm>
            <a:off x="1066649" y="2100037"/>
            <a:ext cx="564056" cy="22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FirstNet</a:t>
            </a:r>
            <a:endParaRPr lang="en-AU" sz="800" dirty="0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A389542E-F579-2B2B-B9B6-311456A87BA3}"/>
              </a:ext>
            </a:extLst>
          </p:cNvPr>
          <p:cNvSpPr txBox="1"/>
          <p:nvPr/>
        </p:nvSpPr>
        <p:spPr>
          <a:xfrm>
            <a:off x="8957329" y="1931831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APIM</a:t>
            </a:r>
            <a:endParaRPr lang="en-AU" sz="900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8414835-A103-5C27-C8DE-43C475C7B627}"/>
              </a:ext>
            </a:extLst>
          </p:cNvPr>
          <p:cNvSpPr txBox="1"/>
          <p:nvPr/>
        </p:nvSpPr>
        <p:spPr>
          <a:xfrm>
            <a:off x="8908245" y="3018601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ADF</a:t>
            </a:r>
            <a:endParaRPr lang="en-AU" sz="900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57F2593-FB94-AA77-1E14-D1DF09515416}"/>
              </a:ext>
            </a:extLst>
          </p:cNvPr>
          <p:cNvSpPr txBox="1"/>
          <p:nvPr/>
        </p:nvSpPr>
        <p:spPr>
          <a:xfrm>
            <a:off x="8871147" y="3769161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Data</a:t>
            </a:r>
          </a:p>
          <a:p>
            <a:r>
              <a:rPr lang="en-US" sz="900" dirty="0"/>
              <a:t>Lake</a:t>
            </a:r>
            <a:endParaRPr lang="en-AU" sz="900" dirty="0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00746D36-212B-A7CF-DF5A-A63063935441}"/>
              </a:ext>
            </a:extLst>
          </p:cNvPr>
          <p:cNvSpPr/>
          <p:nvPr/>
        </p:nvSpPr>
        <p:spPr>
          <a:xfrm>
            <a:off x="1142170" y="2583297"/>
            <a:ext cx="347993" cy="22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BIS</a:t>
            </a:r>
            <a:endParaRPr lang="en-AU" sz="800" dirty="0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FA7048DB-8FE9-5FB6-1602-C8BB7F6E76DB}"/>
              </a:ext>
            </a:extLst>
          </p:cNvPr>
          <p:cNvSpPr/>
          <p:nvPr/>
        </p:nvSpPr>
        <p:spPr>
          <a:xfrm>
            <a:off x="1062123" y="3066557"/>
            <a:ext cx="453141" cy="22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FMS</a:t>
            </a:r>
            <a:endParaRPr lang="en-AU" sz="800" dirty="0"/>
          </a:p>
        </p:txBody>
      </p:sp>
      <p:pic>
        <p:nvPicPr>
          <p:cNvPr id="1091" name="Graphic 1090">
            <a:extLst>
              <a:ext uri="{FF2B5EF4-FFF2-40B4-BE49-F238E27FC236}">
                <a16:creationId xmlns:a16="http://schemas.microsoft.com/office/drawing/2014/main" id="{ADC22BF7-521B-4494-69EF-81CD634ED4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68254" y="760428"/>
            <a:ext cx="457008" cy="457008"/>
          </a:xfrm>
          <a:prstGeom prst="rect">
            <a:avLst/>
          </a:prstGeom>
        </p:spPr>
      </p:pic>
      <p:pic>
        <p:nvPicPr>
          <p:cNvPr id="1093" name="Picture 1092">
            <a:extLst>
              <a:ext uri="{FF2B5EF4-FFF2-40B4-BE49-F238E27FC236}">
                <a16:creationId xmlns:a16="http://schemas.microsoft.com/office/drawing/2014/main" id="{15C82622-1629-7F26-C392-488C3CD485E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39589" y="2732158"/>
            <a:ext cx="514337" cy="498592"/>
          </a:xfrm>
          <a:prstGeom prst="rect">
            <a:avLst/>
          </a:prstGeom>
        </p:spPr>
      </p:pic>
      <p:sp>
        <p:nvSpPr>
          <p:cNvPr id="1095" name="Rectangle: Rounded Corners 1094">
            <a:extLst>
              <a:ext uri="{FF2B5EF4-FFF2-40B4-BE49-F238E27FC236}">
                <a16:creationId xmlns:a16="http://schemas.microsoft.com/office/drawing/2014/main" id="{42A8215D-9477-E92D-1B84-B5D2B011631F}"/>
              </a:ext>
            </a:extLst>
          </p:cNvPr>
          <p:cNvSpPr/>
          <p:nvPr/>
        </p:nvSpPr>
        <p:spPr>
          <a:xfrm>
            <a:off x="2171924" y="1561501"/>
            <a:ext cx="736268" cy="226927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097" name="Graphic 1096">
            <a:extLst>
              <a:ext uri="{FF2B5EF4-FFF2-40B4-BE49-F238E27FC236}">
                <a16:creationId xmlns:a16="http://schemas.microsoft.com/office/drawing/2014/main" id="{48B90A6B-7C10-9763-6B2B-C034BA33FFF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83215" y="2491773"/>
            <a:ext cx="474246" cy="474246"/>
          </a:xfrm>
          <a:prstGeom prst="rect">
            <a:avLst/>
          </a:prstGeom>
        </p:spPr>
      </p:pic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E27036FA-BD0C-CFD9-E913-F38D1256AC4E}"/>
              </a:ext>
            </a:extLst>
          </p:cNvPr>
          <p:cNvCxnSpPr>
            <a:cxnSpLocks/>
            <a:stCxn id="1097" idx="3"/>
            <a:endCxn id="37" idx="1"/>
          </p:cNvCxnSpPr>
          <p:nvPr/>
        </p:nvCxnSpPr>
        <p:spPr>
          <a:xfrm flipV="1">
            <a:off x="4157461" y="2717146"/>
            <a:ext cx="546837" cy="11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6" name="Picture 4" descr="Fortinet Logo | Real Company | Alphabet, Letter O Logo">
            <a:extLst>
              <a:ext uri="{FF2B5EF4-FFF2-40B4-BE49-F238E27FC236}">
                <a16:creationId xmlns:a16="http://schemas.microsoft.com/office/drawing/2014/main" id="{7AAD2435-6BDD-7321-50E7-872BC86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12" y="2517581"/>
            <a:ext cx="410347" cy="4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E1A05AFE-5153-1E5E-B861-54CC55E07939}"/>
              </a:ext>
            </a:extLst>
          </p:cNvPr>
          <p:cNvSpPr/>
          <p:nvPr/>
        </p:nvSpPr>
        <p:spPr>
          <a:xfrm>
            <a:off x="6897415" y="4097326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1110" name="Connector: Elbow 1109">
            <a:extLst>
              <a:ext uri="{FF2B5EF4-FFF2-40B4-BE49-F238E27FC236}">
                <a16:creationId xmlns:a16="http://schemas.microsoft.com/office/drawing/2014/main" id="{82D04967-29B7-DC06-11A7-1EAB59E4753A}"/>
              </a:ext>
            </a:extLst>
          </p:cNvPr>
          <p:cNvCxnSpPr>
            <a:cxnSpLocks/>
            <a:stCxn id="30" idx="1"/>
            <a:endCxn id="1114" idx="1"/>
          </p:cNvCxnSpPr>
          <p:nvPr/>
        </p:nvCxnSpPr>
        <p:spPr>
          <a:xfrm rot="10800000" flipH="1" flipV="1">
            <a:off x="6764657" y="2703349"/>
            <a:ext cx="5598" cy="1708732"/>
          </a:xfrm>
          <a:prstGeom prst="bentConnector3">
            <a:avLst>
              <a:gd name="adj1" fmla="val -40836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8108666-07E6-CDA9-CA48-C740FF1D4955}"/>
              </a:ext>
            </a:extLst>
          </p:cNvPr>
          <p:cNvSpPr txBox="1"/>
          <p:nvPr/>
        </p:nvSpPr>
        <p:spPr>
          <a:xfrm>
            <a:off x="14023796" y="3278140"/>
            <a:ext cx="1320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GW Subnet</a:t>
            </a:r>
          </a:p>
        </p:txBody>
      </p:sp>
      <p:pic>
        <p:nvPicPr>
          <p:cNvPr id="1114" name="Picture 1113">
            <a:extLst>
              <a:ext uri="{FF2B5EF4-FFF2-40B4-BE49-F238E27FC236}">
                <a16:creationId xmlns:a16="http://schemas.microsoft.com/office/drawing/2014/main" id="{66454AE0-DDB7-5DF3-59E8-FF8654C464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0255" y="4255248"/>
            <a:ext cx="246451" cy="313665"/>
          </a:xfrm>
          <a:prstGeom prst="rect">
            <a:avLst/>
          </a:prstGeom>
        </p:spPr>
      </p:pic>
      <p:pic>
        <p:nvPicPr>
          <p:cNvPr id="1115" name="Picture 1114">
            <a:extLst>
              <a:ext uri="{FF2B5EF4-FFF2-40B4-BE49-F238E27FC236}">
                <a16:creationId xmlns:a16="http://schemas.microsoft.com/office/drawing/2014/main" id="{E10EF390-3222-B1DB-0626-AE263C5200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60883" y="4232059"/>
            <a:ext cx="343901" cy="313734"/>
          </a:xfrm>
          <a:prstGeom prst="rect">
            <a:avLst/>
          </a:prstGeom>
        </p:spPr>
      </p:pic>
      <p:pic>
        <p:nvPicPr>
          <p:cNvPr id="1117" name="Picture 10" descr="Power Platform New Icons 2020 | Summit Bajracharya">
            <a:extLst>
              <a:ext uri="{FF2B5EF4-FFF2-40B4-BE49-F238E27FC236}">
                <a16:creationId xmlns:a16="http://schemas.microsoft.com/office/drawing/2014/main" id="{9801056C-48F3-C492-A52E-948C240D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398" y="4184498"/>
            <a:ext cx="386215" cy="3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E96EC446-9311-8263-5B94-F3C3308093A8}"/>
              </a:ext>
            </a:extLst>
          </p:cNvPr>
          <p:cNvSpPr txBox="1"/>
          <p:nvPr/>
        </p:nvSpPr>
        <p:spPr>
          <a:xfrm>
            <a:off x="7484045" y="3851383"/>
            <a:ext cx="125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GW Subnet</a:t>
            </a:r>
          </a:p>
        </p:txBody>
      </p:sp>
      <p:pic>
        <p:nvPicPr>
          <p:cNvPr id="1149" name="Picture 1148">
            <a:extLst>
              <a:ext uri="{FF2B5EF4-FFF2-40B4-BE49-F238E27FC236}">
                <a16:creationId xmlns:a16="http://schemas.microsoft.com/office/drawing/2014/main" id="{FECD7E9C-0855-BC39-CB6B-DD57F3D4A8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4439" y="3386593"/>
            <a:ext cx="213369" cy="271561"/>
          </a:xfrm>
          <a:prstGeom prst="rect">
            <a:avLst/>
          </a:prstGeom>
        </p:spPr>
      </p:pic>
      <p:pic>
        <p:nvPicPr>
          <p:cNvPr id="1153" name="Picture 1152">
            <a:extLst>
              <a:ext uri="{FF2B5EF4-FFF2-40B4-BE49-F238E27FC236}">
                <a16:creationId xmlns:a16="http://schemas.microsoft.com/office/drawing/2014/main" id="{CA5E2C30-B44C-5121-3272-E301E7B6DD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4787" y="4253145"/>
            <a:ext cx="213369" cy="271561"/>
          </a:xfrm>
          <a:prstGeom prst="rect">
            <a:avLst/>
          </a:prstGeom>
        </p:spPr>
      </p:pic>
      <p:pic>
        <p:nvPicPr>
          <p:cNvPr id="1155" name="Graphic 1154">
            <a:extLst>
              <a:ext uri="{FF2B5EF4-FFF2-40B4-BE49-F238E27FC236}">
                <a16:creationId xmlns:a16="http://schemas.microsoft.com/office/drawing/2014/main" id="{E3B71291-8F0D-5406-EFD9-0991A7ED51B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14948" y="4282772"/>
            <a:ext cx="239504" cy="239504"/>
          </a:xfrm>
          <a:prstGeom prst="rect">
            <a:avLst/>
          </a:prstGeom>
        </p:spPr>
      </p:pic>
      <p:sp>
        <p:nvSpPr>
          <p:cNvPr id="1164" name="TextBox 1163">
            <a:extLst>
              <a:ext uri="{FF2B5EF4-FFF2-40B4-BE49-F238E27FC236}">
                <a16:creationId xmlns:a16="http://schemas.microsoft.com/office/drawing/2014/main" id="{22688B77-B948-2BB1-A3E7-5750BABB0BE4}"/>
              </a:ext>
            </a:extLst>
          </p:cNvPr>
          <p:cNvSpPr txBox="1"/>
          <p:nvPr/>
        </p:nvSpPr>
        <p:spPr>
          <a:xfrm>
            <a:off x="7605896" y="4495060"/>
            <a:ext cx="13247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Network Container</a:t>
            </a:r>
            <a:endParaRPr lang="en-AU" sz="900" dirty="0"/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567FCCD-A12A-E750-0205-497005FC2A52}"/>
              </a:ext>
            </a:extLst>
          </p:cNvPr>
          <p:cNvSpPr txBox="1"/>
          <p:nvPr/>
        </p:nvSpPr>
        <p:spPr>
          <a:xfrm>
            <a:off x="9837796" y="4575618"/>
            <a:ext cx="1027213" cy="5208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nn-NO" dirty="0"/>
              <a:t>Microsoft Power Platform VNet service</a:t>
            </a:r>
            <a:endParaRPr lang="en-AU" dirty="0"/>
          </a:p>
        </p:txBody>
      </p:sp>
      <p:pic>
        <p:nvPicPr>
          <p:cNvPr id="1175" name="Picture 12" descr="Cogs Icon Png - Icon Cog Png, Transparent Png - kindpng">
            <a:extLst>
              <a:ext uri="{FF2B5EF4-FFF2-40B4-BE49-F238E27FC236}">
                <a16:creationId xmlns:a16="http://schemas.microsoft.com/office/drawing/2014/main" id="{A1FB5E9A-25F3-6CF3-2269-B6B84749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90" y="4280562"/>
            <a:ext cx="430811" cy="2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8" name="TextBox 1177">
            <a:extLst>
              <a:ext uri="{FF2B5EF4-FFF2-40B4-BE49-F238E27FC236}">
                <a16:creationId xmlns:a16="http://schemas.microsoft.com/office/drawing/2014/main" id="{DC159281-F04E-B543-A74E-3DBFD9CEF16C}"/>
              </a:ext>
            </a:extLst>
          </p:cNvPr>
          <p:cNvSpPr txBox="1"/>
          <p:nvPr/>
        </p:nvSpPr>
        <p:spPr>
          <a:xfrm>
            <a:off x="1403382" y="1513987"/>
            <a:ext cx="54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CBA</a:t>
            </a:r>
            <a:endParaRPr lang="en-AU" sz="1200" dirty="0"/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57DBE3B6-B5E4-45F9-32CE-B7E6E72D8A91}"/>
              </a:ext>
            </a:extLst>
          </p:cNvPr>
          <p:cNvSpPr txBox="1"/>
          <p:nvPr/>
        </p:nvSpPr>
        <p:spPr>
          <a:xfrm>
            <a:off x="2301816" y="1585926"/>
            <a:ext cx="54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CFS</a:t>
            </a:r>
            <a:endParaRPr lang="en-AU" sz="1200" dirty="0"/>
          </a:p>
        </p:txBody>
      </p:sp>
      <p:sp>
        <p:nvSpPr>
          <p:cNvPr id="1180" name="Rectangle: Rounded Corners 1179">
            <a:extLst>
              <a:ext uri="{FF2B5EF4-FFF2-40B4-BE49-F238E27FC236}">
                <a16:creationId xmlns:a16="http://schemas.microsoft.com/office/drawing/2014/main" id="{928B4066-2914-F4A7-40EE-4BB275A502CD}"/>
              </a:ext>
            </a:extLst>
          </p:cNvPr>
          <p:cNvSpPr/>
          <p:nvPr/>
        </p:nvSpPr>
        <p:spPr>
          <a:xfrm>
            <a:off x="879084" y="1071757"/>
            <a:ext cx="2151046" cy="303384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DEBA5EE2-B2AB-FC39-968F-40DE4648FA5E}"/>
              </a:ext>
            </a:extLst>
          </p:cNvPr>
          <p:cNvSpPr txBox="1"/>
          <p:nvPr/>
        </p:nvSpPr>
        <p:spPr>
          <a:xfrm>
            <a:off x="3116267" y="5701972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Shared Services</a:t>
            </a:r>
            <a:endParaRPr lang="en-AU" sz="1200" dirty="0"/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E9FA464D-D7BA-74F6-4350-B105B8F256EC}"/>
              </a:ext>
            </a:extLst>
          </p:cNvPr>
          <p:cNvSpPr txBox="1"/>
          <p:nvPr/>
        </p:nvSpPr>
        <p:spPr>
          <a:xfrm>
            <a:off x="3513876" y="1475686"/>
            <a:ext cx="1685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Connectivity VNET</a:t>
            </a:r>
            <a:endParaRPr lang="en-AU" sz="1200" dirty="0"/>
          </a:p>
        </p:txBody>
      </p:sp>
      <p:sp>
        <p:nvSpPr>
          <p:cNvPr id="1184" name="TextBox 1183">
            <a:extLst>
              <a:ext uri="{FF2B5EF4-FFF2-40B4-BE49-F238E27FC236}">
                <a16:creationId xmlns:a16="http://schemas.microsoft.com/office/drawing/2014/main" id="{57E15399-A4ED-8BA0-547D-0650BA21BC2F}"/>
              </a:ext>
            </a:extLst>
          </p:cNvPr>
          <p:cNvSpPr txBox="1"/>
          <p:nvPr/>
        </p:nvSpPr>
        <p:spPr>
          <a:xfrm>
            <a:off x="6003084" y="156230"/>
            <a:ext cx="236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CFS Virtual Datacenter</a:t>
            </a:r>
            <a:endParaRPr lang="en-AU" b="1" dirty="0"/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6A23388E-FAA9-03D2-858E-08243E02A38D}"/>
              </a:ext>
            </a:extLst>
          </p:cNvPr>
          <p:cNvSpPr txBox="1"/>
          <p:nvPr/>
        </p:nvSpPr>
        <p:spPr>
          <a:xfrm>
            <a:off x="3551037" y="2980563"/>
            <a:ext cx="168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ExpressRoute</a:t>
            </a:r>
          </a:p>
          <a:p>
            <a:r>
              <a:rPr lang="en-US" sz="1200" dirty="0"/>
              <a:t> GW</a:t>
            </a:r>
            <a:endParaRPr lang="en-AU" sz="1200" dirty="0"/>
          </a:p>
        </p:txBody>
      </p:sp>
      <p:sp>
        <p:nvSpPr>
          <p:cNvPr id="1186" name="TextBox 1185">
            <a:extLst>
              <a:ext uri="{FF2B5EF4-FFF2-40B4-BE49-F238E27FC236}">
                <a16:creationId xmlns:a16="http://schemas.microsoft.com/office/drawing/2014/main" id="{7287AEDC-E33D-8517-6000-22F8B5A0B194}"/>
              </a:ext>
            </a:extLst>
          </p:cNvPr>
          <p:cNvSpPr txBox="1"/>
          <p:nvPr/>
        </p:nvSpPr>
        <p:spPr>
          <a:xfrm>
            <a:off x="4654900" y="2980737"/>
            <a:ext cx="9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</a:t>
            </a:r>
          </a:p>
          <a:p>
            <a:r>
              <a:rPr lang="en-US" sz="1200" dirty="0"/>
              <a:t>Firewall</a:t>
            </a:r>
            <a:endParaRPr lang="en-AU" sz="1200" dirty="0"/>
          </a:p>
        </p:txBody>
      </p:sp>
      <p:sp>
        <p:nvSpPr>
          <p:cNvPr id="1187" name="Rectangle: Rounded Corners 1186">
            <a:extLst>
              <a:ext uri="{FF2B5EF4-FFF2-40B4-BE49-F238E27FC236}">
                <a16:creationId xmlns:a16="http://schemas.microsoft.com/office/drawing/2014/main" id="{C2E115C1-3C5D-73C9-BA6D-5D5BDA60672F}"/>
              </a:ext>
            </a:extLst>
          </p:cNvPr>
          <p:cNvSpPr/>
          <p:nvPr/>
        </p:nvSpPr>
        <p:spPr>
          <a:xfrm>
            <a:off x="3161925" y="5937591"/>
            <a:ext cx="7769210" cy="633279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188" name="Graphic 1187">
            <a:extLst>
              <a:ext uri="{FF2B5EF4-FFF2-40B4-BE49-F238E27FC236}">
                <a16:creationId xmlns:a16="http://schemas.microsoft.com/office/drawing/2014/main" id="{721895D3-76AD-3BE0-5ACB-B013AA3B3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632753" y="5985744"/>
            <a:ext cx="364214" cy="364214"/>
          </a:xfrm>
          <a:prstGeom prst="rect">
            <a:avLst/>
          </a:prstGeom>
        </p:spPr>
      </p:pic>
      <p:pic>
        <p:nvPicPr>
          <p:cNvPr id="1189" name="Graphic 1188">
            <a:extLst>
              <a:ext uri="{FF2B5EF4-FFF2-40B4-BE49-F238E27FC236}">
                <a16:creationId xmlns:a16="http://schemas.microsoft.com/office/drawing/2014/main" id="{8CE90112-91B7-6C4E-C88C-3F16942792D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922963" y="5960435"/>
            <a:ext cx="364214" cy="364214"/>
          </a:xfrm>
          <a:prstGeom prst="rect">
            <a:avLst/>
          </a:prstGeom>
        </p:spPr>
      </p:pic>
      <p:pic>
        <p:nvPicPr>
          <p:cNvPr id="1190" name="Graphic 1189">
            <a:extLst>
              <a:ext uri="{FF2B5EF4-FFF2-40B4-BE49-F238E27FC236}">
                <a16:creationId xmlns:a16="http://schemas.microsoft.com/office/drawing/2014/main" id="{DEC466D0-3BE6-C011-FB43-4973BBA32CA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86118" y="5967520"/>
            <a:ext cx="381051" cy="381051"/>
          </a:xfrm>
          <a:prstGeom prst="rect">
            <a:avLst/>
          </a:prstGeom>
        </p:spPr>
      </p:pic>
      <p:pic>
        <p:nvPicPr>
          <p:cNvPr id="1191" name="Graphic 1190">
            <a:extLst>
              <a:ext uri="{FF2B5EF4-FFF2-40B4-BE49-F238E27FC236}">
                <a16:creationId xmlns:a16="http://schemas.microsoft.com/office/drawing/2014/main" id="{D76E276D-3B23-04B5-63BB-44F7D4DFAFB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738164" y="5967520"/>
            <a:ext cx="396607" cy="396607"/>
          </a:xfrm>
          <a:prstGeom prst="rect">
            <a:avLst/>
          </a:prstGeom>
        </p:spPr>
      </p:pic>
      <p:pic>
        <p:nvPicPr>
          <p:cNvPr id="1192" name="Graphic 1191">
            <a:extLst>
              <a:ext uri="{FF2B5EF4-FFF2-40B4-BE49-F238E27FC236}">
                <a16:creationId xmlns:a16="http://schemas.microsoft.com/office/drawing/2014/main" id="{75B81698-F744-68BB-6E3D-FE531FAF1AD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94357" y="5984941"/>
            <a:ext cx="396607" cy="396607"/>
          </a:xfrm>
          <a:prstGeom prst="rect">
            <a:avLst/>
          </a:prstGeom>
        </p:spPr>
      </p:pic>
      <p:sp>
        <p:nvSpPr>
          <p:cNvPr id="1193" name="TextBox 1192">
            <a:extLst>
              <a:ext uri="{FF2B5EF4-FFF2-40B4-BE49-F238E27FC236}">
                <a16:creationId xmlns:a16="http://schemas.microsoft.com/office/drawing/2014/main" id="{024A337C-F8EF-3D27-955E-A3C5370E9F6D}"/>
              </a:ext>
            </a:extLst>
          </p:cNvPr>
          <p:cNvSpPr txBox="1"/>
          <p:nvPr/>
        </p:nvSpPr>
        <p:spPr>
          <a:xfrm>
            <a:off x="3541306" y="6324649"/>
            <a:ext cx="88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 &amp; DNS</a:t>
            </a:r>
            <a:endParaRPr lang="en-AU" sz="1000" dirty="0"/>
          </a:p>
        </p:txBody>
      </p:sp>
      <p:sp>
        <p:nvSpPr>
          <p:cNvPr id="1194" name="TextBox 1193">
            <a:extLst>
              <a:ext uri="{FF2B5EF4-FFF2-40B4-BE49-F238E27FC236}">
                <a16:creationId xmlns:a16="http://schemas.microsoft.com/office/drawing/2014/main" id="{90653B34-62A9-4FA2-1FCB-373429C26293}"/>
              </a:ext>
            </a:extLst>
          </p:cNvPr>
          <p:cNvSpPr txBox="1"/>
          <p:nvPr/>
        </p:nvSpPr>
        <p:spPr>
          <a:xfrm>
            <a:off x="4749919" y="6344920"/>
            <a:ext cx="96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Monitoring</a:t>
            </a:r>
            <a:endParaRPr lang="en-AU" sz="1000" dirty="0"/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0E62BB7F-C903-BC55-BACA-5B82FEA2CF07}"/>
              </a:ext>
            </a:extLst>
          </p:cNvPr>
          <p:cNvSpPr txBox="1"/>
          <p:nvPr/>
        </p:nvSpPr>
        <p:spPr>
          <a:xfrm>
            <a:off x="6076056" y="6350431"/>
            <a:ext cx="1013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Azure Policy</a:t>
            </a:r>
            <a:endParaRPr lang="en-AU" sz="1000" dirty="0"/>
          </a:p>
        </p:txBody>
      </p:sp>
      <p:sp>
        <p:nvSpPr>
          <p:cNvPr id="1196" name="TextBox 1195">
            <a:extLst>
              <a:ext uri="{FF2B5EF4-FFF2-40B4-BE49-F238E27FC236}">
                <a16:creationId xmlns:a16="http://schemas.microsoft.com/office/drawing/2014/main" id="{925F9EC0-861A-763E-75D8-4F1DD119C445}"/>
              </a:ext>
            </a:extLst>
          </p:cNvPr>
          <p:cNvSpPr txBox="1"/>
          <p:nvPr/>
        </p:nvSpPr>
        <p:spPr>
          <a:xfrm>
            <a:off x="7422738" y="6367987"/>
            <a:ext cx="1147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Security Center</a:t>
            </a:r>
            <a:endParaRPr lang="en-AU" sz="1000" dirty="0"/>
          </a:p>
        </p:txBody>
      </p:sp>
      <p:sp>
        <p:nvSpPr>
          <p:cNvPr id="1197" name="TextBox 1196">
            <a:extLst>
              <a:ext uri="{FF2B5EF4-FFF2-40B4-BE49-F238E27FC236}">
                <a16:creationId xmlns:a16="http://schemas.microsoft.com/office/drawing/2014/main" id="{CFE5D1E0-CA92-F00A-CDC3-0B93F716D454}"/>
              </a:ext>
            </a:extLst>
          </p:cNvPr>
          <p:cNvSpPr txBox="1"/>
          <p:nvPr/>
        </p:nvSpPr>
        <p:spPr>
          <a:xfrm>
            <a:off x="9146100" y="6365152"/>
            <a:ext cx="74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Logging</a:t>
            </a:r>
            <a:endParaRPr lang="en-AU" sz="1000" dirty="0"/>
          </a:p>
        </p:txBody>
      </p:sp>
      <p:pic>
        <p:nvPicPr>
          <p:cNvPr id="1198" name="Graphic 1197">
            <a:extLst>
              <a:ext uri="{FF2B5EF4-FFF2-40B4-BE49-F238E27FC236}">
                <a16:creationId xmlns:a16="http://schemas.microsoft.com/office/drawing/2014/main" id="{DC4DE416-0408-7A21-1543-7EFF2486B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452" y="5855461"/>
            <a:ext cx="301250" cy="301250"/>
          </a:xfrm>
          <a:prstGeom prst="rect">
            <a:avLst/>
          </a:prstGeom>
        </p:spPr>
      </p:pic>
      <p:pic>
        <p:nvPicPr>
          <p:cNvPr id="1199" name="Graphic 1198">
            <a:extLst>
              <a:ext uri="{FF2B5EF4-FFF2-40B4-BE49-F238E27FC236}">
                <a16:creationId xmlns:a16="http://schemas.microsoft.com/office/drawing/2014/main" id="{246B1B46-CEC3-21EA-0AC9-2DBB5F155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389" y="5857842"/>
            <a:ext cx="301250" cy="301250"/>
          </a:xfrm>
          <a:prstGeom prst="rect">
            <a:avLst/>
          </a:prstGeom>
        </p:spPr>
      </p:pic>
      <p:pic>
        <p:nvPicPr>
          <p:cNvPr id="1200" name="Graphic 1199">
            <a:extLst>
              <a:ext uri="{FF2B5EF4-FFF2-40B4-BE49-F238E27FC236}">
                <a16:creationId xmlns:a16="http://schemas.microsoft.com/office/drawing/2014/main" id="{373483AF-422D-0606-C618-939BF87AE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4384" y="5846715"/>
            <a:ext cx="301250" cy="301250"/>
          </a:xfrm>
          <a:prstGeom prst="rect">
            <a:avLst/>
          </a:prstGeom>
        </p:spPr>
      </p:pic>
      <p:sp>
        <p:nvSpPr>
          <p:cNvPr id="1201" name="TextBox 1200">
            <a:extLst>
              <a:ext uri="{FF2B5EF4-FFF2-40B4-BE49-F238E27FC236}">
                <a16:creationId xmlns:a16="http://schemas.microsoft.com/office/drawing/2014/main" id="{CD0AB0DE-23EC-E226-B37F-57F6B21EDC11}"/>
              </a:ext>
            </a:extLst>
          </p:cNvPr>
          <p:cNvSpPr txBox="1"/>
          <p:nvPr/>
        </p:nvSpPr>
        <p:spPr>
          <a:xfrm rot="3902692">
            <a:off x="5681325" y="3816673"/>
            <a:ext cx="1229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E81FB2"/>
                </a:solidFill>
              </a:rPr>
              <a:t>Flow to be validated</a:t>
            </a:r>
            <a:endParaRPr lang="en-AU" sz="1050" dirty="0">
              <a:solidFill>
                <a:srgbClr val="E81F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8160796-CE55-640E-6D04-06FD7E8D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24" y="4682089"/>
            <a:ext cx="316457" cy="3079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AD5947-A381-086B-514C-BCAB7829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06" y="4714790"/>
            <a:ext cx="322227" cy="293961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AA3895B-2B7A-744C-F557-4EEFE01FBBAF}"/>
              </a:ext>
            </a:extLst>
          </p:cNvPr>
          <p:cNvSpPr/>
          <p:nvPr/>
        </p:nvSpPr>
        <p:spPr>
          <a:xfrm>
            <a:off x="3632753" y="2761145"/>
            <a:ext cx="5179923" cy="2269674"/>
          </a:xfrm>
          <a:custGeom>
            <a:avLst/>
            <a:gdLst>
              <a:gd name="connsiteX0" fmla="*/ 4950691 w 4950691"/>
              <a:gd name="connsiteY0" fmla="*/ 639377 h 2269674"/>
              <a:gd name="connsiteX1" fmla="*/ 4193309 w 4950691"/>
              <a:gd name="connsiteY1" fmla="*/ 897995 h 2269674"/>
              <a:gd name="connsiteX2" fmla="*/ 2863273 w 4950691"/>
              <a:gd name="connsiteY2" fmla="*/ 805631 h 2269674"/>
              <a:gd name="connsiteX3" fmla="*/ 1413164 w 4950691"/>
              <a:gd name="connsiteY3" fmla="*/ 11304 h 2269674"/>
              <a:gd name="connsiteX4" fmla="*/ 1468582 w 4950691"/>
              <a:gd name="connsiteY4" fmla="*/ 1479886 h 2269674"/>
              <a:gd name="connsiteX5" fmla="*/ 1302327 w 4950691"/>
              <a:gd name="connsiteY5" fmla="*/ 2228031 h 2269674"/>
              <a:gd name="connsiteX6" fmla="*/ 0 w 4950691"/>
              <a:gd name="connsiteY6" fmla="*/ 2107958 h 226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691" h="2269674">
                <a:moveTo>
                  <a:pt x="4950691" y="639377"/>
                </a:moveTo>
                <a:cubicBezTo>
                  <a:pt x="4745951" y="754831"/>
                  <a:pt x="4541212" y="870286"/>
                  <a:pt x="4193309" y="897995"/>
                </a:cubicBezTo>
                <a:cubicBezTo>
                  <a:pt x="3845406" y="925704"/>
                  <a:pt x="3326630" y="953413"/>
                  <a:pt x="2863273" y="805631"/>
                </a:cubicBezTo>
                <a:cubicBezTo>
                  <a:pt x="2399915" y="657849"/>
                  <a:pt x="1645612" y="-101072"/>
                  <a:pt x="1413164" y="11304"/>
                </a:cubicBezTo>
                <a:cubicBezTo>
                  <a:pt x="1180716" y="123680"/>
                  <a:pt x="1487055" y="1110432"/>
                  <a:pt x="1468582" y="1479886"/>
                </a:cubicBezTo>
                <a:cubicBezTo>
                  <a:pt x="1450109" y="1849340"/>
                  <a:pt x="1547091" y="2123352"/>
                  <a:pt x="1302327" y="2228031"/>
                </a:cubicBezTo>
                <a:cubicBezTo>
                  <a:pt x="1057563" y="2332710"/>
                  <a:pt x="528781" y="2220334"/>
                  <a:pt x="0" y="2107958"/>
                </a:cubicBezTo>
              </a:path>
            </a:pathLst>
          </a:custGeom>
          <a:noFill/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C7E1B38-2FEE-665B-66D5-40C5B709E154}"/>
              </a:ext>
            </a:extLst>
          </p:cNvPr>
          <p:cNvSpPr/>
          <p:nvPr/>
        </p:nvSpPr>
        <p:spPr>
          <a:xfrm>
            <a:off x="2937164" y="2122463"/>
            <a:ext cx="2154982" cy="2884155"/>
          </a:xfrm>
          <a:custGeom>
            <a:avLst/>
            <a:gdLst>
              <a:gd name="connsiteX0" fmla="*/ 738909 w 2154982"/>
              <a:gd name="connsiteY0" fmla="*/ 2735864 h 2884155"/>
              <a:gd name="connsiteX1" fmla="*/ 2013527 w 2154982"/>
              <a:gd name="connsiteY1" fmla="*/ 2661973 h 2884155"/>
              <a:gd name="connsiteX2" fmla="*/ 2013527 w 2154982"/>
              <a:gd name="connsiteY2" fmla="*/ 620737 h 2884155"/>
              <a:gd name="connsiteX3" fmla="*/ 1034472 w 2154982"/>
              <a:gd name="connsiteY3" fmla="*/ 57319 h 2884155"/>
              <a:gd name="connsiteX4" fmla="*/ 0 w 2154982"/>
              <a:gd name="connsiteY4" fmla="*/ 48082 h 28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4982" h="2884155">
                <a:moveTo>
                  <a:pt x="738909" y="2735864"/>
                </a:moveTo>
                <a:cubicBezTo>
                  <a:pt x="1270000" y="2875179"/>
                  <a:pt x="1801091" y="3014494"/>
                  <a:pt x="2013527" y="2661973"/>
                </a:cubicBezTo>
                <a:cubicBezTo>
                  <a:pt x="2225963" y="2309452"/>
                  <a:pt x="2176703" y="1054846"/>
                  <a:pt x="2013527" y="620737"/>
                </a:cubicBezTo>
                <a:cubicBezTo>
                  <a:pt x="1850351" y="186628"/>
                  <a:pt x="1370060" y="152761"/>
                  <a:pt x="1034472" y="57319"/>
                </a:cubicBezTo>
                <a:cubicBezTo>
                  <a:pt x="698884" y="-38123"/>
                  <a:pt x="349442" y="4979"/>
                  <a:pt x="0" y="48082"/>
                </a:cubicBezTo>
              </a:path>
            </a:pathLst>
          </a:custGeom>
          <a:noFill/>
          <a:ln>
            <a:solidFill>
              <a:srgbClr val="E81FB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DCCC77C-E30F-BCD6-7571-AB7E12BDBDD9}"/>
              </a:ext>
            </a:extLst>
          </p:cNvPr>
          <p:cNvSpPr/>
          <p:nvPr/>
        </p:nvSpPr>
        <p:spPr>
          <a:xfrm>
            <a:off x="2662638" y="2792909"/>
            <a:ext cx="2298205" cy="2028473"/>
          </a:xfrm>
          <a:custGeom>
            <a:avLst/>
            <a:gdLst>
              <a:gd name="connsiteX0" fmla="*/ 0 w 2152988"/>
              <a:gd name="connsiteY0" fmla="*/ 578364 h 2028473"/>
              <a:gd name="connsiteX1" fmla="*/ 942109 w 2152988"/>
              <a:gd name="connsiteY1" fmla="*/ 98073 h 2028473"/>
              <a:gd name="connsiteX2" fmla="*/ 2050472 w 2152988"/>
              <a:gd name="connsiteY2" fmla="*/ 61127 h 2028473"/>
              <a:gd name="connsiteX3" fmla="*/ 1958109 w 2152988"/>
              <a:gd name="connsiteY3" fmla="*/ 781564 h 2028473"/>
              <a:gd name="connsiteX4" fmla="*/ 2105890 w 2152988"/>
              <a:gd name="connsiteY4" fmla="*/ 1723673 h 2028473"/>
              <a:gd name="connsiteX5" fmla="*/ 997527 w 2152988"/>
              <a:gd name="connsiteY5" fmla="*/ 2028473 h 202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2988" h="2028473">
                <a:moveTo>
                  <a:pt x="0" y="578364"/>
                </a:moveTo>
                <a:cubicBezTo>
                  <a:pt x="300182" y="381321"/>
                  <a:pt x="600364" y="184279"/>
                  <a:pt x="942109" y="98073"/>
                </a:cubicBezTo>
                <a:cubicBezTo>
                  <a:pt x="1283854" y="11867"/>
                  <a:pt x="1881139" y="-52788"/>
                  <a:pt x="2050472" y="61127"/>
                </a:cubicBezTo>
                <a:cubicBezTo>
                  <a:pt x="2219805" y="175042"/>
                  <a:pt x="1948873" y="504473"/>
                  <a:pt x="1958109" y="781564"/>
                </a:cubicBezTo>
                <a:cubicBezTo>
                  <a:pt x="1967345" y="1058655"/>
                  <a:pt x="2265987" y="1515855"/>
                  <a:pt x="2105890" y="1723673"/>
                </a:cubicBezTo>
                <a:cubicBezTo>
                  <a:pt x="1945793" y="1931491"/>
                  <a:pt x="1471660" y="1979982"/>
                  <a:pt x="997527" y="2028473"/>
                </a:cubicBezTo>
              </a:path>
            </a:pathLst>
          </a:custGeom>
          <a:noFill/>
          <a:ln>
            <a:solidFill>
              <a:schemeClr val="tx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9EE02EB-FBC4-E415-277E-3D21A7BA4F51}"/>
              </a:ext>
            </a:extLst>
          </p:cNvPr>
          <p:cNvSpPr/>
          <p:nvPr/>
        </p:nvSpPr>
        <p:spPr>
          <a:xfrm>
            <a:off x="3050633" y="483429"/>
            <a:ext cx="8019724" cy="6228279"/>
          </a:xfrm>
          <a:prstGeom prst="roundRect">
            <a:avLst>
              <a:gd name="adj" fmla="val 164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34DBDB2-FB25-28BE-6F0D-8776A84404BB}"/>
              </a:ext>
            </a:extLst>
          </p:cNvPr>
          <p:cNvSpPr txBox="1"/>
          <p:nvPr/>
        </p:nvSpPr>
        <p:spPr>
          <a:xfrm>
            <a:off x="6003084" y="156230"/>
            <a:ext cx="236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CFS Virtual Datacenter</a:t>
            </a:r>
            <a:endParaRPr lang="en-AU" b="1" dirty="0"/>
          </a:p>
        </p:txBody>
      </p: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E8EF02A5-2593-BB3A-9C39-FEC2306276B3}"/>
              </a:ext>
            </a:extLst>
          </p:cNvPr>
          <p:cNvCxnSpPr>
            <a:cxnSpLocks/>
            <a:stCxn id="1114" idx="3"/>
          </p:cNvCxnSpPr>
          <p:nvPr/>
        </p:nvCxnSpPr>
        <p:spPr>
          <a:xfrm>
            <a:off x="7016706" y="4412081"/>
            <a:ext cx="2793428" cy="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5AADD1A4-FB24-4948-78E1-749519A889A6}"/>
              </a:ext>
            </a:extLst>
          </p:cNvPr>
          <p:cNvCxnSpPr>
            <a:stCxn id="1047" idx="1"/>
            <a:endCxn id="1068" idx="1"/>
          </p:cNvCxnSpPr>
          <p:nvPr/>
        </p:nvCxnSpPr>
        <p:spPr>
          <a:xfrm flipV="1">
            <a:off x="8671765" y="1853246"/>
            <a:ext cx="1267856" cy="23801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6CD006FC-A272-8155-334B-5A7B9AF04E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690" y="146292"/>
            <a:ext cx="5756275" cy="760412"/>
          </a:xfrm>
        </p:spPr>
        <p:txBody>
          <a:bodyPr/>
          <a:lstStyle/>
          <a:p>
            <a:r>
              <a:rPr lang="en-US" dirty="0"/>
              <a:t>Network - Production</a:t>
            </a:r>
            <a:br>
              <a:rPr lang="en-US" dirty="0"/>
            </a:br>
            <a:r>
              <a:rPr lang="en-US" sz="1800" dirty="0"/>
              <a:t>(Operational State)</a:t>
            </a:r>
            <a:endParaRPr lang="en-A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A3C670-A945-7197-63C6-1DE51DBDD856}"/>
              </a:ext>
            </a:extLst>
          </p:cNvPr>
          <p:cNvSpPr/>
          <p:nvPr/>
        </p:nvSpPr>
        <p:spPr>
          <a:xfrm>
            <a:off x="6396691" y="1104309"/>
            <a:ext cx="2533968" cy="3867588"/>
          </a:xfrm>
          <a:prstGeom prst="roundRect">
            <a:avLst>
              <a:gd name="adj" fmla="val 230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64A628-E055-F303-5986-DB619DDBB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772" y="975876"/>
            <a:ext cx="392658" cy="392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92D9B-66C8-6D4C-A0F1-6BAF823EED35}"/>
              </a:ext>
            </a:extLst>
          </p:cNvPr>
          <p:cNvSpPr txBox="1"/>
          <p:nvPr/>
        </p:nvSpPr>
        <p:spPr>
          <a:xfrm>
            <a:off x="5812409" y="1362959"/>
            <a:ext cx="173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VNET</a:t>
            </a:r>
          </a:p>
          <a:p>
            <a:r>
              <a:rPr lang="en-US" sz="1200" dirty="0"/>
              <a:t>Peering</a:t>
            </a:r>
            <a:endParaRPr lang="en-AU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79A62-B23B-F752-25C9-33F945744F42}"/>
              </a:ext>
            </a:extLst>
          </p:cNvPr>
          <p:cNvSpPr/>
          <p:nvPr/>
        </p:nvSpPr>
        <p:spPr>
          <a:xfrm>
            <a:off x="5870877" y="717021"/>
            <a:ext cx="3790358" cy="5165104"/>
          </a:xfrm>
          <a:prstGeom prst="roundRect">
            <a:avLst>
              <a:gd name="adj" fmla="val 298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79EA8D-F5FD-8158-9B06-36EFCDC82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7891" y="674626"/>
            <a:ext cx="301250" cy="30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FF1A9-C2E8-6B67-4DFF-3FB615D2501C}"/>
              </a:ext>
            </a:extLst>
          </p:cNvPr>
          <p:cNvSpPr txBox="1"/>
          <p:nvPr/>
        </p:nvSpPr>
        <p:spPr>
          <a:xfrm>
            <a:off x="8307430" y="794253"/>
            <a:ext cx="1135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ACMA VNET</a:t>
            </a:r>
            <a:endParaRPr lang="en-AU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15548E-5D3B-F43F-E3B6-09922D437BBB}"/>
              </a:ext>
            </a:extLst>
          </p:cNvPr>
          <p:cNvSpPr/>
          <p:nvPr/>
        </p:nvSpPr>
        <p:spPr>
          <a:xfrm>
            <a:off x="3563133" y="1710414"/>
            <a:ext cx="1759944" cy="214419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58E53A2-2911-069B-75C8-E46E84062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5077" y="1478445"/>
            <a:ext cx="392658" cy="392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6E4D63-6A31-E90D-C0BE-8B2D108EBD25}"/>
              </a:ext>
            </a:extLst>
          </p:cNvPr>
          <p:cNvSpPr txBox="1"/>
          <p:nvPr/>
        </p:nvSpPr>
        <p:spPr>
          <a:xfrm>
            <a:off x="3788901" y="490597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Connectivity Hub</a:t>
            </a:r>
            <a:endParaRPr lang="en-AU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3C105-054D-900F-D0F2-89BC43E05082}"/>
              </a:ext>
            </a:extLst>
          </p:cNvPr>
          <p:cNvSpPr/>
          <p:nvPr/>
        </p:nvSpPr>
        <p:spPr>
          <a:xfrm>
            <a:off x="3129467" y="717021"/>
            <a:ext cx="2589369" cy="3371688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726E48-B189-A02C-6E6B-7F725081108B}"/>
              </a:ext>
            </a:extLst>
          </p:cNvPr>
          <p:cNvSpPr/>
          <p:nvPr/>
        </p:nvSpPr>
        <p:spPr>
          <a:xfrm>
            <a:off x="6890326" y="1568213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4ECFF2-F27C-27DE-F108-6DBF1641C81F}"/>
              </a:ext>
            </a:extLst>
          </p:cNvPr>
          <p:cNvSpPr/>
          <p:nvPr/>
        </p:nvSpPr>
        <p:spPr>
          <a:xfrm>
            <a:off x="6890326" y="2385625"/>
            <a:ext cx="1695065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0E7F4E-EA7B-74E6-F610-25185984DC99}"/>
              </a:ext>
            </a:extLst>
          </p:cNvPr>
          <p:cNvSpPr/>
          <p:nvPr/>
        </p:nvSpPr>
        <p:spPr>
          <a:xfrm>
            <a:off x="6890326" y="3203037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07E9EF-07B6-2B04-54A5-D196F6E91ED8}"/>
              </a:ext>
            </a:extLst>
          </p:cNvPr>
          <p:cNvCxnSpPr>
            <a:cxnSpLocks/>
          </p:cNvCxnSpPr>
          <p:nvPr/>
        </p:nvCxnSpPr>
        <p:spPr>
          <a:xfrm flipV="1">
            <a:off x="5323077" y="1801992"/>
            <a:ext cx="1050540" cy="4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86564ED-3377-F8F3-CB95-255091E25E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8156" y="2518087"/>
            <a:ext cx="408692" cy="40869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9511019-7BD3-6904-86FB-E8C22041C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3451" y="3141526"/>
            <a:ext cx="339181" cy="33918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CD4F8EB-DE58-5868-9B29-8FA9C3BE12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5624" y="3514991"/>
            <a:ext cx="339613" cy="3396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B29C92-5D94-3304-74ED-11B19A55E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0569" y="5213009"/>
            <a:ext cx="545438" cy="5381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2A84B0-B836-DA1F-4451-2F386AE46C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080" y="5234314"/>
            <a:ext cx="530653" cy="523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C49704-445A-8C6D-DD66-8C3964D26D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6852" y="5232366"/>
            <a:ext cx="572441" cy="5362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596C1-14FB-03BF-282E-56A7809DC9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4132" y="1703900"/>
            <a:ext cx="221032" cy="281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F3CA65F-537E-5F3A-C356-DFC5429A55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4657" y="2577198"/>
            <a:ext cx="198237" cy="2523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2C1520-4E55-2C53-3A9E-895E9CE42B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6018" y="3403102"/>
            <a:ext cx="213369" cy="271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F1B1A1-6E74-0C6C-CD6A-57B79514CECA}"/>
              </a:ext>
            </a:extLst>
          </p:cNvPr>
          <p:cNvSpPr txBox="1"/>
          <p:nvPr/>
        </p:nvSpPr>
        <p:spPr>
          <a:xfrm>
            <a:off x="7650965" y="1347837"/>
            <a:ext cx="1030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APIM Subnet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770793-8F55-E93D-F949-1D2AC88C73B5}"/>
              </a:ext>
            </a:extLst>
          </p:cNvPr>
          <p:cNvSpPr txBox="1"/>
          <p:nvPr/>
        </p:nvSpPr>
        <p:spPr>
          <a:xfrm>
            <a:off x="7794306" y="2174688"/>
            <a:ext cx="1120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SQL Subnet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DFB59-2ABF-EDE9-47A7-8337F967C4E9}"/>
              </a:ext>
            </a:extLst>
          </p:cNvPr>
          <p:cNvSpPr txBox="1"/>
          <p:nvPr/>
        </p:nvSpPr>
        <p:spPr>
          <a:xfrm>
            <a:off x="7755292" y="2973456"/>
            <a:ext cx="966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Subnet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3257167-3BEC-97C3-46D4-C4FCB6A7B9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04298" y="2448472"/>
            <a:ext cx="537347" cy="53734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B44E265-4425-1D2A-6944-DA331B16D60A}"/>
              </a:ext>
            </a:extLst>
          </p:cNvPr>
          <p:cNvSpPr txBox="1"/>
          <p:nvPr/>
        </p:nvSpPr>
        <p:spPr>
          <a:xfrm>
            <a:off x="6386406" y="5108108"/>
            <a:ext cx="84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Landing Zone Services</a:t>
            </a:r>
            <a:endParaRPr lang="en-AU" sz="12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FEF8744-9F5A-9F5E-E538-2086AC9DF23B}"/>
              </a:ext>
            </a:extLst>
          </p:cNvPr>
          <p:cNvSpPr/>
          <p:nvPr/>
        </p:nvSpPr>
        <p:spPr>
          <a:xfrm>
            <a:off x="3161925" y="6001091"/>
            <a:ext cx="7769210" cy="633279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0CF8E900-4831-8D05-BB57-55B393A03E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32753" y="6049244"/>
            <a:ext cx="364214" cy="364214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61894EF2-57ED-1A55-3689-73F0E60356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22963" y="6023935"/>
            <a:ext cx="364214" cy="36421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17D7B1D-63A7-32CF-5267-FC8B8FE355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86118" y="6031020"/>
            <a:ext cx="381051" cy="381051"/>
          </a:xfrm>
          <a:prstGeom prst="rect">
            <a:avLst/>
          </a:prstGeom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5DC95D4-B560-A7EA-8FCB-B395FA35B118}"/>
              </a:ext>
            </a:extLst>
          </p:cNvPr>
          <p:cNvSpPr/>
          <p:nvPr/>
        </p:nvSpPr>
        <p:spPr>
          <a:xfrm>
            <a:off x="6410480" y="5077348"/>
            <a:ext cx="2546850" cy="693168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848E7890-7A59-7A4D-751D-6A3CB7311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734" y="689189"/>
            <a:ext cx="301250" cy="30125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B412AECA-520B-B6CD-AD86-C4BF5DB5EC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38164" y="6031020"/>
            <a:ext cx="396607" cy="396607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7E515989-CF9F-EB65-4F2A-D022E609E3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94357" y="6048441"/>
            <a:ext cx="396607" cy="3966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502BB3F-F38A-9A0F-6F02-AF0C1179D989}"/>
              </a:ext>
            </a:extLst>
          </p:cNvPr>
          <p:cNvSpPr txBox="1"/>
          <p:nvPr/>
        </p:nvSpPr>
        <p:spPr>
          <a:xfrm>
            <a:off x="3541306" y="6388149"/>
            <a:ext cx="88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 &amp; DNS</a:t>
            </a:r>
            <a:endParaRPr lang="en-AU" sz="10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E6F5AA5-A1FC-43DE-BAAD-9E466C508924}"/>
              </a:ext>
            </a:extLst>
          </p:cNvPr>
          <p:cNvSpPr txBox="1"/>
          <p:nvPr/>
        </p:nvSpPr>
        <p:spPr>
          <a:xfrm>
            <a:off x="7200890" y="469109"/>
            <a:ext cx="1736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ACMA Landing Zone</a:t>
            </a:r>
            <a:endParaRPr lang="en-AU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EF4FF9D-B8AA-CBE2-9453-A5208F9A8248}"/>
              </a:ext>
            </a:extLst>
          </p:cNvPr>
          <p:cNvSpPr txBox="1"/>
          <p:nvPr/>
        </p:nvSpPr>
        <p:spPr>
          <a:xfrm>
            <a:off x="4749919" y="6408420"/>
            <a:ext cx="96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Monitoring</a:t>
            </a:r>
            <a:endParaRPr lang="en-AU" sz="1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26DBDA-0FE3-9596-DF20-C986C75D3867}"/>
              </a:ext>
            </a:extLst>
          </p:cNvPr>
          <p:cNvSpPr txBox="1"/>
          <p:nvPr/>
        </p:nvSpPr>
        <p:spPr>
          <a:xfrm>
            <a:off x="6076056" y="6413931"/>
            <a:ext cx="1013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Azure Policy</a:t>
            </a:r>
            <a:endParaRPr lang="en-AU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A04C7-5F03-AF94-386E-CD8324514347}"/>
              </a:ext>
            </a:extLst>
          </p:cNvPr>
          <p:cNvSpPr txBox="1"/>
          <p:nvPr/>
        </p:nvSpPr>
        <p:spPr>
          <a:xfrm>
            <a:off x="7422738" y="6431487"/>
            <a:ext cx="1147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Security Center</a:t>
            </a:r>
            <a:endParaRPr lang="en-AU" sz="1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492A1C6-163C-3EA5-2423-4F797181744A}"/>
              </a:ext>
            </a:extLst>
          </p:cNvPr>
          <p:cNvSpPr txBox="1"/>
          <p:nvPr/>
        </p:nvSpPr>
        <p:spPr>
          <a:xfrm>
            <a:off x="9146100" y="6428652"/>
            <a:ext cx="74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Logging</a:t>
            </a:r>
            <a:endParaRPr lang="en-AU" sz="1000" dirty="0"/>
          </a:p>
        </p:txBody>
      </p:sp>
      <p:cxnSp>
        <p:nvCxnSpPr>
          <p:cNvPr id="1030" name="Connector: Elbow 1029">
            <a:extLst>
              <a:ext uri="{FF2B5EF4-FFF2-40B4-BE49-F238E27FC236}">
                <a16:creationId xmlns:a16="http://schemas.microsoft.com/office/drawing/2014/main" id="{114942AB-AB8D-35F5-BE58-CDC544384245}"/>
              </a:ext>
            </a:extLst>
          </p:cNvPr>
          <p:cNvCxnSpPr>
            <a:cxnSpLocks/>
            <a:stCxn id="28" idx="1"/>
            <a:endCxn id="30" idx="1"/>
          </p:cNvCxnSpPr>
          <p:nvPr/>
        </p:nvCxnSpPr>
        <p:spPr>
          <a:xfrm rot="10800000" flipV="1">
            <a:off x="6764658" y="1844557"/>
            <a:ext cx="39475" cy="858792"/>
          </a:xfrm>
          <a:prstGeom prst="bentConnector3">
            <a:avLst>
              <a:gd name="adj1" fmla="val 6791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A8E239EA-8B74-F3A7-2982-E16B51B66164}"/>
              </a:ext>
            </a:extLst>
          </p:cNvPr>
          <p:cNvCxnSpPr>
            <a:cxnSpLocks/>
            <a:stCxn id="30" idx="1"/>
            <a:endCxn id="31" idx="1"/>
          </p:cNvCxnSpPr>
          <p:nvPr/>
        </p:nvCxnSpPr>
        <p:spPr>
          <a:xfrm rot="10800000" flipH="1" flipV="1">
            <a:off x="6764656" y="2703349"/>
            <a:ext cx="21361" cy="835534"/>
          </a:xfrm>
          <a:prstGeom prst="bentConnector3">
            <a:avLst>
              <a:gd name="adj1" fmla="val -10701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D99DA07A-8F01-A690-1A97-98C1237AAC58}"/>
              </a:ext>
            </a:extLst>
          </p:cNvPr>
          <p:cNvCxnSpPr>
            <a:cxnSpLocks/>
            <a:stCxn id="37" idx="3"/>
            <a:endCxn id="30" idx="1"/>
          </p:cNvCxnSpPr>
          <p:nvPr/>
        </p:nvCxnSpPr>
        <p:spPr>
          <a:xfrm flipV="1">
            <a:off x="5241645" y="2703349"/>
            <a:ext cx="1523012" cy="13797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D26637D-1580-3321-D603-FD147BA1E269}"/>
              </a:ext>
            </a:extLst>
          </p:cNvPr>
          <p:cNvCxnSpPr>
            <a:cxnSpLocks/>
          </p:cNvCxnSpPr>
          <p:nvPr/>
        </p:nvCxnSpPr>
        <p:spPr>
          <a:xfrm>
            <a:off x="7291600" y="18635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DCEAB88-E04D-91D7-0BBC-184C7ABBDF37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025164" y="1807477"/>
            <a:ext cx="1805206" cy="37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61E25CA3-2880-1E6E-2BCF-D44F5144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71" y="1688050"/>
            <a:ext cx="316457" cy="307904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6BDB5BFE-9BC1-3F01-62D6-7486C975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35" y="1701321"/>
            <a:ext cx="297585" cy="271481"/>
          </a:xfrm>
          <a:prstGeom prst="rect">
            <a:avLst/>
          </a:pr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1A397251-64ED-F662-9ABD-BE70D25487E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71765" y="1638118"/>
            <a:ext cx="541571" cy="477857"/>
          </a:xfrm>
          <a:prstGeom prst="rect">
            <a:avLst/>
          </a:prstGeom>
        </p:spPr>
      </p:pic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394DADCB-AE7C-2B4A-D9E1-6C31FA7E5C28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8745625" y="3311116"/>
            <a:ext cx="27827" cy="373681"/>
          </a:xfrm>
          <a:prstGeom prst="bentConnector3">
            <a:avLst>
              <a:gd name="adj1" fmla="val 921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21D6CBFF-1511-571D-F59E-8E965B8ECB28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>
            <a:off x="6962894" y="2703349"/>
            <a:ext cx="1765262" cy="1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B69C18C2-2737-508A-A132-97C9A1BB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81" y="2528320"/>
            <a:ext cx="345375" cy="336041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DAAA0000-FB27-AA3B-73BD-B7A464CD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557" y="2549156"/>
            <a:ext cx="322227" cy="293961"/>
          </a:xfrm>
          <a:prstGeom prst="rect">
            <a:avLst/>
          </a:prstGeom>
        </p:spPr>
      </p:pic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CD4FF8D9-E264-64DE-8535-CB2DD94F5EB9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981626" y="3503008"/>
            <a:ext cx="1432813" cy="1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2643C1B3-33FE-E1D2-6B03-DAFF024E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82" y="3344420"/>
            <a:ext cx="343901" cy="313734"/>
          </a:xfrm>
          <a:prstGeom prst="rect">
            <a:avLst/>
          </a:prstGeom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A3FAD9CB-8FDB-C1DE-6FB0-2976531D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47" y="3376652"/>
            <a:ext cx="294458" cy="286500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3D737D2C-CE2A-C9D9-85E4-7F9448A6E914}"/>
              </a:ext>
            </a:extLst>
          </p:cNvPr>
          <p:cNvSpPr txBox="1"/>
          <p:nvPr/>
        </p:nvSpPr>
        <p:spPr>
          <a:xfrm>
            <a:off x="7654409" y="1770110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Private </a:t>
            </a:r>
          </a:p>
          <a:p>
            <a:r>
              <a:rPr lang="en-US" sz="900" dirty="0"/>
              <a:t>Endpoint</a:t>
            </a:r>
            <a:endParaRPr lang="en-AU" sz="900" dirty="0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D3CEE15C-9869-0691-9717-A87D6E369CF9}"/>
              </a:ext>
            </a:extLst>
          </p:cNvPr>
          <p:cNvSpPr txBox="1"/>
          <p:nvPr/>
        </p:nvSpPr>
        <p:spPr>
          <a:xfrm>
            <a:off x="7060495" y="1949828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UDR</a:t>
            </a:r>
            <a:endParaRPr lang="en-AU" sz="900" dirty="0"/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1005CC31-FD9A-8341-426F-376BB7BCBE30}"/>
              </a:ext>
            </a:extLst>
          </p:cNvPr>
          <p:cNvSpPr txBox="1"/>
          <p:nvPr/>
        </p:nvSpPr>
        <p:spPr>
          <a:xfrm>
            <a:off x="6686748" y="1963414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NSG</a:t>
            </a:r>
            <a:endParaRPr lang="en-AU" sz="900" dirty="0"/>
          </a:p>
        </p:txBody>
      </p:sp>
      <p:pic>
        <p:nvPicPr>
          <p:cNvPr id="1068" name="Picture 6" descr="Microsoft Dynamics icon PNG and SVG Vector Free Download">
            <a:extLst>
              <a:ext uri="{FF2B5EF4-FFF2-40B4-BE49-F238E27FC236}">
                <a16:creationId xmlns:a16="http://schemas.microsoft.com/office/drawing/2014/main" id="{3AC540F4-EDCC-CC81-CAE0-3E763EDD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621" y="1600529"/>
            <a:ext cx="293204" cy="50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1ED35500-BEB4-AB9E-1A56-2A4DEE158290}"/>
              </a:ext>
            </a:extLst>
          </p:cNvPr>
          <p:cNvSpPr/>
          <p:nvPr/>
        </p:nvSpPr>
        <p:spPr>
          <a:xfrm>
            <a:off x="9719703" y="681611"/>
            <a:ext cx="1220310" cy="516510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037B0AEB-8E37-DF4F-29A2-76731BC5830D}"/>
              </a:ext>
            </a:extLst>
          </p:cNvPr>
          <p:cNvSpPr txBox="1"/>
          <p:nvPr/>
        </p:nvSpPr>
        <p:spPr>
          <a:xfrm>
            <a:off x="9931475" y="463819"/>
            <a:ext cx="103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CFS Tenancy</a:t>
            </a:r>
            <a:endParaRPr lang="en-AU" sz="1200" dirty="0"/>
          </a:p>
        </p:txBody>
      </p:sp>
      <p:pic>
        <p:nvPicPr>
          <p:cNvPr id="1076" name="Picture 8">
            <a:extLst>
              <a:ext uri="{FF2B5EF4-FFF2-40B4-BE49-F238E27FC236}">
                <a16:creationId xmlns:a16="http://schemas.microsoft.com/office/drawing/2014/main" id="{92C99940-A24C-C151-5153-33D1BB6EC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1" t="8937" r="21110" b="12631"/>
          <a:stretch/>
        </p:blipFill>
        <p:spPr bwMode="auto">
          <a:xfrm>
            <a:off x="8639231" y="3692579"/>
            <a:ext cx="247219" cy="1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Rectangle 1076">
            <a:extLst>
              <a:ext uri="{FF2B5EF4-FFF2-40B4-BE49-F238E27FC236}">
                <a16:creationId xmlns:a16="http://schemas.microsoft.com/office/drawing/2014/main" id="{4C47E21A-7C00-5898-F20A-F99700FC4318}"/>
              </a:ext>
            </a:extLst>
          </p:cNvPr>
          <p:cNvSpPr/>
          <p:nvPr/>
        </p:nvSpPr>
        <p:spPr>
          <a:xfrm>
            <a:off x="1705845" y="3121116"/>
            <a:ext cx="526494" cy="22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WRAP</a:t>
            </a:r>
            <a:endParaRPr lang="en-AU" sz="800" dirty="0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A389542E-F579-2B2B-B9B6-311456A87BA3}"/>
              </a:ext>
            </a:extLst>
          </p:cNvPr>
          <p:cNvSpPr txBox="1"/>
          <p:nvPr/>
        </p:nvSpPr>
        <p:spPr>
          <a:xfrm>
            <a:off x="8957329" y="1931831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APIM</a:t>
            </a:r>
            <a:endParaRPr lang="en-AU" sz="900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98414835-A103-5C27-C8DE-43C475C7B627}"/>
              </a:ext>
            </a:extLst>
          </p:cNvPr>
          <p:cNvSpPr txBox="1"/>
          <p:nvPr/>
        </p:nvSpPr>
        <p:spPr>
          <a:xfrm>
            <a:off x="8908245" y="3018601"/>
            <a:ext cx="653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ADF</a:t>
            </a:r>
            <a:endParaRPr lang="en-AU" sz="900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57F2593-FB94-AA77-1E14-D1DF09515416}"/>
              </a:ext>
            </a:extLst>
          </p:cNvPr>
          <p:cNvSpPr txBox="1"/>
          <p:nvPr/>
        </p:nvSpPr>
        <p:spPr>
          <a:xfrm>
            <a:off x="8871147" y="3769161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Data</a:t>
            </a:r>
          </a:p>
          <a:p>
            <a:r>
              <a:rPr lang="en-US" sz="900" dirty="0"/>
              <a:t>Lake</a:t>
            </a:r>
            <a:endParaRPr lang="en-AU" sz="900" dirty="0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FA7048DB-8FE9-5FB6-1602-C8BB7F6E76DB}"/>
              </a:ext>
            </a:extLst>
          </p:cNvPr>
          <p:cNvSpPr/>
          <p:nvPr/>
        </p:nvSpPr>
        <p:spPr>
          <a:xfrm>
            <a:off x="2056810" y="2087580"/>
            <a:ext cx="526494" cy="22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FNZ</a:t>
            </a:r>
            <a:endParaRPr lang="en-AU" sz="800" dirty="0"/>
          </a:p>
        </p:txBody>
      </p:sp>
      <p:pic>
        <p:nvPicPr>
          <p:cNvPr id="1091" name="Graphic 1090">
            <a:extLst>
              <a:ext uri="{FF2B5EF4-FFF2-40B4-BE49-F238E27FC236}">
                <a16:creationId xmlns:a16="http://schemas.microsoft.com/office/drawing/2014/main" id="{ADC22BF7-521B-4494-69EF-81CD634ED41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292162" y="3091413"/>
            <a:ext cx="457008" cy="457008"/>
          </a:xfrm>
          <a:prstGeom prst="rect">
            <a:avLst/>
          </a:prstGeom>
        </p:spPr>
      </p:pic>
      <p:pic>
        <p:nvPicPr>
          <p:cNvPr id="1093" name="Picture 1092">
            <a:extLst>
              <a:ext uri="{FF2B5EF4-FFF2-40B4-BE49-F238E27FC236}">
                <a16:creationId xmlns:a16="http://schemas.microsoft.com/office/drawing/2014/main" id="{15C82622-1629-7F26-C392-488C3CD485E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29858" y="2454618"/>
            <a:ext cx="514337" cy="498592"/>
          </a:xfrm>
          <a:prstGeom prst="rect">
            <a:avLst/>
          </a:prstGeom>
        </p:spPr>
      </p:pic>
      <p:pic>
        <p:nvPicPr>
          <p:cNvPr id="1097" name="Graphic 1096">
            <a:extLst>
              <a:ext uri="{FF2B5EF4-FFF2-40B4-BE49-F238E27FC236}">
                <a16:creationId xmlns:a16="http://schemas.microsoft.com/office/drawing/2014/main" id="{48B90A6B-7C10-9763-6B2B-C034BA33FFF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683215" y="2491773"/>
            <a:ext cx="474246" cy="474246"/>
          </a:xfrm>
          <a:prstGeom prst="rect">
            <a:avLst/>
          </a:prstGeom>
        </p:spPr>
      </p:pic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E27036FA-BD0C-CFD9-E913-F38D1256AC4E}"/>
              </a:ext>
            </a:extLst>
          </p:cNvPr>
          <p:cNvCxnSpPr>
            <a:cxnSpLocks/>
            <a:stCxn id="1097" idx="3"/>
            <a:endCxn id="37" idx="1"/>
          </p:cNvCxnSpPr>
          <p:nvPr/>
        </p:nvCxnSpPr>
        <p:spPr>
          <a:xfrm flipV="1">
            <a:off x="4157461" y="2717146"/>
            <a:ext cx="546837" cy="11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E1A05AFE-5153-1E5E-B861-54CC55E07939}"/>
              </a:ext>
            </a:extLst>
          </p:cNvPr>
          <p:cNvSpPr/>
          <p:nvPr/>
        </p:nvSpPr>
        <p:spPr>
          <a:xfrm>
            <a:off x="6897415" y="4097326"/>
            <a:ext cx="1731176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1110" name="Connector: Elbow 1109">
            <a:extLst>
              <a:ext uri="{FF2B5EF4-FFF2-40B4-BE49-F238E27FC236}">
                <a16:creationId xmlns:a16="http://schemas.microsoft.com/office/drawing/2014/main" id="{82D04967-29B7-DC06-11A7-1EAB59E4753A}"/>
              </a:ext>
            </a:extLst>
          </p:cNvPr>
          <p:cNvCxnSpPr>
            <a:cxnSpLocks/>
            <a:stCxn id="30" idx="1"/>
            <a:endCxn id="1114" idx="1"/>
          </p:cNvCxnSpPr>
          <p:nvPr/>
        </p:nvCxnSpPr>
        <p:spPr>
          <a:xfrm rot="10800000" flipH="1" flipV="1">
            <a:off x="6764657" y="2703349"/>
            <a:ext cx="5598" cy="1708732"/>
          </a:xfrm>
          <a:prstGeom prst="bentConnector3">
            <a:avLst>
              <a:gd name="adj1" fmla="val -40836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8108666-07E6-CDA9-CA48-C740FF1D4955}"/>
              </a:ext>
            </a:extLst>
          </p:cNvPr>
          <p:cNvSpPr txBox="1"/>
          <p:nvPr/>
        </p:nvSpPr>
        <p:spPr>
          <a:xfrm>
            <a:off x="14023796" y="3278140"/>
            <a:ext cx="1320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GW Subnet</a:t>
            </a:r>
          </a:p>
        </p:txBody>
      </p:sp>
      <p:pic>
        <p:nvPicPr>
          <p:cNvPr id="1114" name="Picture 1113">
            <a:extLst>
              <a:ext uri="{FF2B5EF4-FFF2-40B4-BE49-F238E27FC236}">
                <a16:creationId xmlns:a16="http://schemas.microsoft.com/office/drawing/2014/main" id="{66454AE0-DDB7-5DF3-59E8-FF8654C464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0255" y="4255248"/>
            <a:ext cx="246451" cy="313665"/>
          </a:xfrm>
          <a:prstGeom prst="rect">
            <a:avLst/>
          </a:prstGeom>
        </p:spPr>
      </p:pic>
      <p:pic>
        <p:nvPicPr>
          <p:cNvPr id="1115" name="Picture 1114">
            <a:extLst>
              <a:ext uri="{FF2B5EF4-FFF2-40B4-BE49-F238E27FC236}">
                <a16:creationId xmlns:a16="http://schemas.microsoft.com/office/drawing/2014/main" id="{E10EF390-3222-B1DB-0626-AE263C52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83" y="4232059"/>
            <a:ext cx="343901" cy="313734"/>
          </a:xfrm>
          <a:prstGeom prst="rect">
            <a:avLst/>
          </a:prstGeom>
        </p:spPr>
      </p:pic>
      <p:pic>
        <p:nvPicPr>
          <p:cNvPr id="1117" name="Picture 10" descr="Power Platform New Icons 2020 | Summit Bajracharya">
            <a:extLst>
              <a:ext uri="{FF2B5EF4-FFF2-40B4-BE49-F238E27FC236}">
                <a16:creationId xmlns:a16="http://schemas.microsoft.com/office/drawing/2014/main" id="{9801056C-48F3-C492-A52E-948C240D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398" y="4184498"/>
            <a:ext cx="386215" cy="3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2" name="TextBox 1121">
            <a:extLst>
              <a:ext uri="{FF2B5EF4-FFF2-40B4-BE49-F238E27FC236}">
                <a16:creationId xmlns:a16="http://schemas.microsoft.com/office/drawing/2014/main" id="{E96EC446-9311-8263-5B94-F3C3308093A8}"/>
              </a:ext>
            </a:extLst>
          </p:cNvPr>
          <p:cNvSpPr txBox="1"/>
          <p:nvPr/>
        </p:nvSpPr>
        <p:spPr>
          <a:xfrm>
            <a:off x="7484045" y="3851383"/>
            <a:ext cx="125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GW Subnet</a:t>
            </a:r>
          </a:p>
        </p:txBody>
      </p:sp>
      <p:pic>
        <p:nvPicPr>
          <p:cNvPr id="1149" name="Picture 1148">
            <a:extLst>
              <a:ext uri="{FF2B5EF4-FFF2-40B4-BE49-F238E27FC236}">
                <a16:creationId xmlns:a16="http://schemas.microsoft.com/office/drawing/2014/main" id="{FECD7E9C-0855-BC39-CB6B-DD57F3D4A8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4439" y="3386593"/>
            <a:ext cx="213369" cy="271561"/>
          </a:xfrm>
          <a:prstGeom prst="rect">
            <a:avLst/>
          </a:prstGeom>
        </p:spPr>
      </p:pic>
      <p:pic>
        <p:nvPicPr>
          <p:cNvPr id="1153" name="Picture 1152">
            <a:extLst>
              <a:ext uri="{FF2B5EF4-FFF2-40B4-BE49-F238E27FC236}">
                <a16:creationId xmlns:a16="http://schemas.microsoft.com/office/drawing/2014/main" id="{CA5E2C30-B44C-5121-3272-E301E7B6DD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4787" y="4253145"/>
            <a:ext cx="213369" cy="271561"/>
          </a:xfrm>
          <a:prstGeom prst="rect">
            <a:avLst/>
          </a:prstGeom>
        </p:spPr>
      </p:pic>
      <p:pic>
        <p:nvPicPr>
          <p:cNvPr id="1155" name="Graphic 1154">
            <a:extLst>
              <a:ext uri="{FF2B5EF4-FFF2-40B4-BE49-F238E27FC236}">
                <a16:creationId xmlns:a16="http://schemas.microsoft.com/office/drawing/2014/main" id="{E3B71291-8F0D-5406-EFD9-0991A7ED51B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14948" y="4282772"/>
            <a:ext cx="239504" cy="239504"/>
          </a:xfrm>
          <a:prstGeom prst="rect">
            <a:avLst/>
          </a:prstGeom>
        </p:spPr>
      </p:pic>
      <p:sp>
        <p:nvSpPr>
          <p:cNvPr id="1164" name="TextBox 1163">
            <a:extLst>
              <a:ext uri="{FF2B5EF4-FFF2-40B4-BE49-F238E27FC236}">
                <a16:creationId xmlns:a16="http://schemas.microsoft.com/office/drawing/2014/main" id="{22688B77-B948-2BB1-A3E7-5750BABB0BE4}"/>
              </a:ext>
            </a:extLst>
          </p:cNvPr>
          <p:cNvSpPr txBox="1"/>
          <p:nvPr/>
        </p:nvSpPr>
        <p:spPr>
          <a:xfrm>
            <a:off x="7605896" y="4495060"/>
            <a:ext cx="13247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Network Container</a:t>
            </a:r>
            <a:endParaRPr lang="en-AU" sz="900" dirty="0"/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2567FCCD-A12A-E750-0205-497005FC2A52}"/>
              </a:ext>
            </a:extLst>
          </p:cNvPr>
          <p:cNvSpPr txBox="1"/>
          <p:nvPr/>
        </p:nvSpPr>
        <p:spPr>
          <a:xfrm>
            <a:off x="9837796" y="4575618"/>
            <a:ext cx="1027213" cy="5208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nn-NO" dirty="0"/>
              <a:t>Microsoft Power Platform VNet service</a:t>
            </a:r>
            <a:endParaRPr lang="en-AU" dirty="0"/>
          </a:p>
        </p:txBody>
      </p:sp>
      <p:pic>
        <p:nvPicPr>
          <p:cNvPr id="1175" name="Picture 12" descr="Cogs Icon Png - Icon Cog Png, Transparent Png - kindpng">
            <a:extLst>
              <a:ext uri="{FF2B5EF4-FFF2-40B4-BE49-F238E27FC236}">
                <a16:creationId xmlns:a16="http://schemas.microsoft.com/office/drawing/2014/main" id="{A1FB5E9A-25F3-6CF3-2269-B6B84749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90" y="4280562"/>
            <a:ext cx="430811" cy="2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8" name="TextBox 1177">
            <a:extLst>
              <a:ext uri="{FF2B5EF4-FFF2-40B4-BE49-F238E27FC236}">
                <a16:creationId xmlns:a16="http://schemas.microsoft.com/office/drawing/2014/main" id="{DC159281-F04E-B543-A74E-3DBFD9CEF16C}"/>
              </a:ext>
            </a:extLst>
          </p:cNvPr>
          <p:cNvSpPr txBox="1"/>
          <p:nvPr/>
        </p:nvSpPr>
        <p:spPr>
          <a:xfrm>
            <a:off x="888025" y="856594"/>
            <a:ext cx="54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FNZ</a:t>
            </a:r>
            <a:endParaRPr lang="en-AU" sz="1200" dirty="0"/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57DBE3B6-B5E4-45F9-32CE-B7E6E72D8A91}"/>
              </a:ext>
            </a:extLst>
          </p:cNvPr>
          <p:cNvSpPr txBox="1"/>
          <p:nvPr/>
        </p:nvSpPr>
        <p:spPr>
          <a:xfrm>
            <a:off x="908188" y="2557744"/>
            <a:ext cx="111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 Premises</a:t>
            </a:r>
            <a:endParaRPr lang="en-AU" sz="1200" dirty="0"/>
          </a:p>
        </p:txBody>
      </p:sp>
      <p:sp>
        <p:nvSpPr>
          <p:cNvPr id="1180" name="Rectangle: Rounded Corners 1179">
            <a:extLst>
              <a:ext uri="{FF2B5EF4-FFF2-40B4-BE49-F238E27FC236}">
                <a16:creationId xmlns:a16="http://schemas.microsoft.com/office/drawing/2014/main" id="{928B4066-2914-F4A7-40EE-4BB275A502CD}"/>
              </a:ext>
            </a:extLst>
          </p:cNvPr>
          <p:cNvSpPr/>
          <p:nvPr/>
        </p:nvSpPr>
        <p:spPr>
          <a:xfrm>
            <a:off x="886471" y="2822345"/>
            <a:ext cx="2088418" cy="1300291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DEBA5EE2-B2AB-FC39-968F-40DE4648FA5E}"/>
              </a:ext>
            </a:extLst>
          </p:cNvPr>
          <p:cNvSpPr txBox="1"/>
          <p:nvPr/>
        </p:nvSpPr>
        <p:spPr>
          <a:xfrm>
            <a:off x="3077000" y="5807608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Shared Services</a:t>
            </a:r>
            <a:endParaRPr lang="en-AU" sz="1200" dirty="0"/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E9FA464D-D7BA-74F6-4350-B105B8F256EC}"/>
              </a:ext>
            </a:extLst>
          </p:cNvPr>
          <p:cNvSpPr txBox="1"/>
          <p:nvPr/>
        </p:nvSpPr>
        <p:spPr>
          <a:xfrm>
            <a:off x="3513876" y="1475686"/>
            <a:ext cx="1685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Connectivity VNET</a:t>
            </a:r>
            <a:endParaRPr lang="en-AU" sz="12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0652FE-D894-C9A3-631B-3B634CBF70C7}"/>
              </a:ext>
            </a:extLst>
          </p:cNvPr>
          <p:cNvSpPr/>
          <p:nvPr/>
        </p:nvSpPr>
        <p:spPr>
          <a:xfrm>
            <a:off x="881308" y="1083483"/>
            <a:ext cx="2062718" cy="143460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4BCC9C-D697-9A77-B044-C20C1A1FE1BF}"/>
              </a:ext>
            </a:extLst>
          </p:cNvPr>
          <p:cNvSpPr/>
          <p:nvPr/>
        </p:nvSpPr>
        <p:spPr>
          <a:xfrm>
            <a:off x="3097654" y="4340252"/>
            <a:ext cx="2622600" cy="1502591"/>
          </a:xfrm>
          <a:prstGeom prst="roundRect">
            <a:avLst>
              <a:gd name="adj" fmla="val 4859"/>
            </a:avLst>
          </a:prstGeom>
          <a:solidFill>
            <a:srgbClr val="C82020">
              <a:alpha val="11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455DDE-D371-DD51-1698-F735462BF95C}"/>
              </a:ext>
            </a:extLst>
          </p:cNvPr>
          <p:cNvCxnSpPr>
            <a:cxnSpLocks/>
          </p:cNvCxnSpPr>
          <p:nvPr/>
        </p:nvCxnSpPr>
        <p:spPr>
          <a:xfrm>
            <a:off x="3863351" y="3837400"/>
            <a:ext cx="6774" cy="4927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6E5923-72F9-EF26-665E-ACBB54B46296}"/>
              </a:ext>
            </a:extLst>
          </p:cNvPr>
          <p:cNvSpPr txBox="1"/>
          <p:nvPr/>
        </p:nvSpPr>
        <p:spPr>
          <a:xfrm>
            <a:off x="3887023" y="3803807"/>
            <a:ext cx="173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VNET</a:t>
            </a:r>
          </a:p>
          <a:p>
            <a:r>
              <a:rPr lang="en-US" sz="1200" dirty="0"/>
              <a:t>Peering</a:t>
            </a:r>
            <a:endParaRPr lang="en-AU" sz="1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4E265B-E269-B236-0D95-AE7FDD41C98C}"/>
              </a:ext>
            </a:extLst>
          </p:cNvPr>
          <p:cNvSpPr/>
          <p:nvPr/>
        </p:nvSpPr>
        <p:spPr>
          <a:xfrm>
            <a:off x="3615116" y="4552993"/>
            <a:ext cx="1695065" cy="589424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74E1816-E78D-D0D2-6E11-884AC5BE4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1917" y="4358254"/>
            <a:ext cx="243635" cy="31008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2910D6-250D-3BB1-5027-ED81C1EDBDB6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4972972" y="2985819"/>
            <a:ext cx="40763" cy="1372435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bout Palo Alto Networks - Palo Alto Networks Icon - Free Transparent PNG  Download - PNGkey">
            <a:extLst>
              <a:ext uri="{FF2B5EF4-FFF2-40B4-BE49-F238E27FC236}">
                <a16:creationId xmlns:a16="http://schemas.microsoft.com/office/drawing/2014/main" id="{70ED9B32-1960-E861-EFB5-531C49CAD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4390" r="25285" b="25170"/>
          <a:stretch/>
        </p:blipFill>
        <p:spPr bwMode="auto">
          <a:xfrm>
            <a:off x="2415040" y="3053984"/>
            <a:ext cx="415466" cy="39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CBB92F-68DD-42F1-7DD9-E782302AB2DA}"/>
              </a:ext>
            </a:extLst>
          </p:cNvPr>
          <p:cNvCxnSpPr>
            <a:cxnSpLocks/>
            <a:stCxn id="2050" idx="3"/>
            <a:endCxn id="1097" idx="1"/>
          </p:cNvCxnSpPr>
          <p:nvPr/>
        </p:nvCxnSpPr>
        <p:spPr>
          <a:xfrm flipV="1">
            <a:off x="2830506" y="2728896"/>
            <a:ext cx="852709" cy="520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062A52F-36F3-6E96-9946-D994D6B2D9A0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768656" y="4861770"/>
            <a:ext cx="10268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A9C7020-9BEB-D85A-DDC3-E6934C5576E2}"/>
              </a:ext>
            </a:extLst>
          </p:cNvPr>
          <p:cNvSpPr txBox="1"/>
          <p:nvPr/>
        </p:nvSpPr>
        <p:spPr>
          <a:xfrm>
            <a:off x="4538583" y="5368841"/>
            <a:ext cx="103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Data Platform</a:t>
            </a:r>
            <a:endParaRPr lang="en-AU" sz="1200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2B612712-0743-A8CC-D405-55BA63B7E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2681" y="5932499"/>
            <a:ext cx="301250" cy="30125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26F48EA-8565-9509-2CD2-6A4FF2ACA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7618" y="5934880"/>
            <a:ext cx="301250" cy="30125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060D7E4-85C7-2FCB-E52F-3990F4483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0613" y="5923753"/>
            <a:ext cx="301250" cy="3012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45B005-B5E5-09C0-18FF-8082EC1C2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6735" y="5537586"/>
            <a:ext cx="301250" cy="30125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1A49B6DD-4A7E-E194-63BB-3BB88866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1523" y="4154878"/>
            <a:ext cx="392658" cy="3926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76AC02C-CD1E-9F5D-67D3-CD858BFF1B4B}"/>
              </a:ext>
            </a:extLst>
          </p:cNvPr>
          <p:cNvSpPr txBox="1"/>
          <p:nvPr/>
        </p:nvSpPr>
        <p:spPr>
          <a:xfrm>
            <a:off x="3853108" y="4339925"/>
            <a:ext cx="966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AU" dirty="0"/>
              <a:t>Data Subnet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BF9D5-1E87-9B97-69E4-9A1EF8A429F5}"/>
              </a:ext>
            </a:extLst>
          </p:cNvPr>
          <p:cNvSpPr txBox="1"/>
          <p:nvPr/>
        </p:nvSpPr>
        <p:spPr>
          <a:xfrm>
            <a:off x="3551037" y="2980563"/>
            <a:ext cx="1685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VPN GW</a:t>
            </a:r>
            <a:endParaRPr lang="en-AU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6F2CB0-E54E-6605-5085-DC20D0708B9E}"/>
              </a:ext>
            </a:extLst>
          </p:cNvPr>
          <p:cNvSpPr txBox="1"/>
          <p:nvPr/>
        </p:nvSpPr>
        <p:spPr>
          <a:xfrm>
            <a:off x="4683856" y="2028619"/>
            <a:ext cx="9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</a:t>
            </a:r>
          </a:p>
          <a:p>
            <a:r>
              <a:rPr lang="en-US" sz="1200" dirty="0"/>
              <a:t>Firewall</a:t>
            </a:r>
            <a:endParaRPr lang="en-AU" sz="12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41878A4-337B-FE33-9001-917571A0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22781"/>
          <a:stretch/>
        </p:blipFill>
        <p:spPr bwMode="auto">
          <a:xfrm>
            <a:off x="3261848" y="4662785"/>
            <a:ext cx="395188" cy="35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6546699-A685-4C7B-D71C-650967F2037F}"/>
              </a:ext>
            </a:extLst>
          </p:cNvPr>
          <p:cNvSpPr txBox="1"/>
          <p:nvPr/>
        </p:nvSpPr>
        <p:spPr>
          <a:xfrm>
            <a:off x="3060770" y="4946856"/>
            <a:ext cx="9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</a:t>
            </a:r>
          </a:p>
          <a:p>
            <a:pPr algn="ctr"/>
            <a:r>
              <a:rPr lang="en-US" sz="1200" dirty="0"/>
              <a:t>Bricks</a:t>
            </a:r>
            <a:endParaRPr lang="en-AU" sz="12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EBC3D15C-21FF-DE5F-4D5C-1E04320DBC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4134" y="4716531"/>
            <a:ext cx="269342" cy="269342"/>
          </a:xfrm>
          <a:prstGeom prst="rect">
            <a:avLst/>
          </a:prstGeom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B180D419-3DE8-EE89-FA04-822FD0340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1" t="8937" r="21110" b="12631"/>
          <a:stretch/>
        </p:blipFill>
        <p:spPr bwMode="auto">
          <a:xfrm>
            <a:off x="2557050" y="2054300"/>
            <a:ext cx="340914" cy="26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Fortinet Logo | Real Company | Alphabet, Letter O Logo">
            <a:extLst>
              <a:ext uri="{FF2B5EF4-FFF2-40B4-BE49-F238E27FC236}">
                <a16:creationId xmlns:a16="http://schemas.microsoft.com/office/drawing/2014/main" id="{9626A9E2-B96C-4EE1-F59E-67A0CF68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08" y="1953967"/>
            <a:ext cx="434527" cy="42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43DF53-10AF-783C-2F09-DAC865081FF0}"/>
              </a:ext>
            </a:extLst>
          </p:cNvPr>
          <p:cNvCxnSpPr>
            <a:cxnSpLocks/>
          </p:cNvCxnSpPr>
          <p:nvPr/>
        </p:nvCxnSpPr>
        <p:spPr>
          <a:xfrm>
            <a:off x="2897964" y="2268149"/>
            <a:ext cx="717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73E1DEA-A82F-02A1-773E-BFE9B638C247}"/>
              </a:ext>
            </a:extLst>
          </p:cNvPr>
          <p:cNvSpPr txBox="1"/>
          <p:nvPr/>
        </p:nvSpPr>
        <p:spPr>
          <a:xfrm>
            <a:off x="2944026" y="2268149"/>
            <a:ext cx="82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Internet</a:t>
            </a:r>
            <a:endParaRPr lang="en-AU" sz="1200" dirty="0"/>
          </a:p>
        </p:txBody>
      </p:sp>
      <p:sp>
        <p:nvSpPr>
          <p:cNvPr id="29" name="Callout: Line with Border and Accent Bar 28">
            <a:extLst>
              <a:ext uri="{FF2B5EF4-FFF2-40B4-BE49-F238E27FC236}">
                <a16:creationId xmlns:a16="http://schemas.microsoft.com/office/drawing/2014/main" id="{40A215EC-A4BA-E122-4D66-2AD003A6C4EB}"/>
              </a:ext>
            </a:extLst>
          </p:cNvPr>
          <p:cNvSpPr/>
          <p:nvPr/>
        </p:nvSpPr>
        <p:spPr>
          <a:xfrm flipH="1">
            <a:off x="1057574" y="5072806"/>
            <a:ext cx="1352029" cy="615405"/>
          </a:xfrm>
          <a:prstGeom prst="accentBorderCallout1">
            <a:avLst>
              <a:gd name="adj1" fmla="val 36760"/>
              <a:gd name="adj2" fmla="val -6967"/>
              <a:gd name="adj3" fmla="val -38919"/>
              <a:gd name="adj4" fmla="val -46693"/>
            </a:avLst>
          </a:prstGeom>
          <a:solidFill>
            <a:srgbClr val="C8202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900" dirty="0">
                <a:solidFill>
                  <a:schemeClr val="bg1"/>
                </a:solidFill>
                <a:latin typeface="Calibri"/>
              </a:rPr>
              <a:t>Data Platform Project</a:t>
            </a:r>
          </a:p>
          <a:p>
            <a:r>
              <a:rPr lang="en-AU" sz="900" dirty="0">
                <a:solidFill>
                  <a:schemeClr val="bg1"/>
                </a:solidFill>
                <a:latin typeface="Calibri"/>
              </a:rPr>
              <a:t>Note: Data consumption pattern not yet designed</a:t>
            </a:r>
          </a:p>
          <a:p>
            <a:pPr algn="ctr"/>
            <a:endParaRPr lang="en-AU" sz="900" dirty="0">
              <a:solidFill>
                <a:schemeClr val="bg1"/>
              </a:solidFill>
            </a:endParaRPr>
          </a:p>
        </p:txBody>
      </p:sp>
      <p:sp>
        <p:nvSpPr>
          <p:cNvPr id="39" name="Callout: Line with Border and Accent Bar 38">
            <a:extLst>
              <a:ext uri="{FF2B5EF4-FFF2-40B4-BE49-F238E27FC236}">
                <a16:creationId xmlns:a16="http://schemas.microsoft.com/office/drawing/2014/main" id="{AA41070F-B4CB-FCFE-9DDF-E2E01617B90C}"/>
              </a:ext>
            </a:extLst>
          </p:cNvPr>
          <p:cNvSpPr/>
          <p:nvPr/>
        </p:nvSpPr>
        <p:spPr>
          <a:xfrm flipH="1">
            <a:off x="1580132" y="1353019"/>
            <a:ext cx="1352029" cy="394589"/>
          </a:xfrm>
          <a:prstGeom prst="accentBorderCallout1">
            <a:avLst>
              <a:gd name="adj1" fmla="val 65277"/>
              <a:gd name="adj2" fmla="val -6284"/>
              <a:gd name="adj3" fmla="val 298169"/>
              <a:gd name="adj4" fmla="val -6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VPN to be replaced by ExpressRoute</a:t>
            </a:r>
            <a:endParaRPr lang="en-AU" sz="900" dirty="0"/>
          </a:p>
          <a:p>
            <a:pPr algn="ctr"/>
            <a:endParaRPr lang="en-A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6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DA0D5C2-B78E-7C8C-C0A6-ED0E179041C0}"/>
              </a:ext>
            </a:extLst>
          </p:cNvPr>
          <p:cNvSpPr/>
          <p:nvPr/>
        </p:nvSpPr>
        <p:spPr>
          <a:xfrm>
            <a:off x="7379667" y="2692551"/>
            <a:ext cx="1638904" cy="719314"/>
          </a:xfrm>
          <a:prstGeom prst="roundRect">
            <a:avLst>
              <a:gd name="adj" fmla="val 4859"/>
            </a:avLst>
          </a:prstGeom>
          <a:solidFill>
            <a:schemeClr val="accent1">
              <a:lumMod val="20000"/>
              <a:lumOff val="80000"/>
              <a:alpha val="34000"/>
            </a:schemeClr>
          </a:solidFill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8CADC-F0B6-865E-00DA-EEDA26C8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7</a:t>
            </a:fld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C7D745-F77A-079A-ABFF-CF81385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VDC Network Design</a:t>
            </a:r>
            <a:endParaRPr lang="en-AU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C6C56D-2B36-2D70-0BB0-30B3E5B84194}"/>
              </a:ext>
            </a:extLst>
          </p:cNvPr>
          <p:cNvGrpSpPr/>
          <p:nvPr/>
        </p:nvGrpSpPr>
        <p:grpSpPr>
          <a:xfrm>
            <a:off x="5122006" y="1665866"/>
            <a:ext cx="1759118" cy="1802541"/>
            <a:chOff x="7532697" y="2113678"/>
            <a:chExt cx="1759118" cy="18025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D00F4D-E244-3843-9463-4E5218864973}"/>
                </a:ext>
              </a:extLst>
            </p:cNvPr>
            <p:cNvSpPr/>
            <p:nvPr/>
          </p:nvSpPr>
          <p:spPr>
            <a:xfrm>
              <a:off x="7560245" y="2113679"/>
              <a:ext cx="1640744" cy="1802540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813F0D8-D24F-32B5-1FA3-7782AD31B3FB}"/>
                </a:ext>
              </a:extLst>
            </p:cNvPr>
            <p:cNvSpPr/>
            <p:nvPr/>
          </p:nvSpPr>
          <p:spPr>
            <a:xfrm>
              <a:off x="7715322" y="2364508"/>
              <a:ext cx="607627" cy="503385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FBC2FD-CFA6-2131-C087-9639F49D55A6}"/>
                </a:ext>
              </a:extLst>
            </p:cNvPr>
            <p:cNvSpPr/>
            <p:nvPr/>
          </p:nvSpPr>
          <p:spPr>
            <a:xfrm>
              <a:off x="8513697" y="2363935"/>
              <a:ext cx="567947" cy="558801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3E95FEA-C45E-4872-76FE-4FB3104F0A68}"/>
                </a:ext>
              </a:extLst>
            </p:cNvPr>
            <p:cNvSpPr/>
            <p:nvPr/>
          </p:nvSpPr>
          <p:spPr>
            <a:xfrm>
              <a:off x="7715322" y="3140363"/>
              <a:ext cx="607627" cy="481873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9A3038-3F40-CB1F-08D0-3A457E3B0D7E}"/>
                </a:ext>
              </a:extLst>
            </p:cNvPr>
            <p:cNvSpPr/>
            <p:nvPr/>
          </p:nvSpPr>
          <p:spPr>
            <a:xfrm>
              <a:off x="8484585" y="3131551"/>
              <a:ext cx="567947" cy="490686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E0FF95B-4A75-3FE9-0FAB-057AEB26E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3697" y="3135741"/>
              <a:ext cx="291579" cy="29157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47AEEC4-B227-5264-9405-60356348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9603" y="2455289"/>
              <a:ext cx="343322" cy="34332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023306-9CD0-1397-BFD5-23DDC72CA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79603" y="3198813"/>
              <a:ext cx="275640" cy="27564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064CF152-219B-171B-4F07-141467AB4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37551" y="2422169"/>
              <a:ext cx="445724" cy="44572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82F62E-3228-1612-4786-096D6A83D35A}"/>
                </a:ext>
              </a:extLst>
            </p:cNvPr>
            <p:cNvSpPr txBox="1"/>
            <p:nvPr/>
          </p:nvSpPr>
          <p:spPr>
            <a:xfrm>
              <a:off x="7532697" y="2895897"/>
              <a:ext cx="988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Bastion subnet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4310E1-5A75-52F2-3C77-AD053D214B93}"/>
                </a:ext>
              </a:extLst>
            </p:cNvPr>
            <p:cNvSpPr txBox="1"/>
            <p:nvPr/>
          </p:nvSpPr>
          <p:spPr>
            <a:xfrm>
              <a:off x="8303525" y="2888508"/>
              <a:ext cx="988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Jump Hosts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A91E70-5958-C4BC-4750-ECA6E79E5E33}"/>
                </a:ext>
              </a:extLst>
            </p:cNvPr>
            <p:cNvSpPr txBox="1"/>
            <p:nvPr/>
          </p:nvSpPr>
          <p:spPr>
            <a:xfrm>
              <a:off x="8259642" y="3660482"/>
              <a:ext cx="9413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Firewalls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C47B03-B706-F461-1D5D-E36CDB3B263F}"/>
                </a:ext>
              </a:extLst>
            </p:cNvPr>
            <p:cNvSpPr txBox="1"/>
            <p:nvPr/>
          </p:nvSpPr>
          <p:spPr>
            <a:xfrm>
              <a:off x="7560245" y="3659176"/>
              <a:ext cx="9413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Gateway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1810B976-BE32-D6E1-8ECD-8DB28A2C4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38946" y="2113678"/>
              <a:ext cx="270246" cy="27024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72418-78D8-19B2-DF6C-522EB280D073}"/>
                </a:ext>
              </a:extLst>
            </p:cNvPr>
            <p:cNvSpPr txBox="1"/>
            <p:nvPr/>
          </p:nvSpPr>
          <p:spPr>
            <a:xfrm>
              <a:off x="7662941" y="2136417"/>
              <a:ext cx="131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/>
                  </a:solidFill>
                </a:rPr>
                <a:t>Connectivity Hub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DD5B44-CD67-152B-C094-D4C001CFC2F0}"/>
              </a:ext>
            </a:extLst>
          </p:cNvPr>
          <p:cNvGrpSpPr/>
          <p:nvPr/>
        </p:nvGrpSpPr>
        <p:grpSpPr>
          <a:xfrm>
            <a:off x="5122006" y="4281001"/>
            <a:ext cx="1759118" cy="1802541"/>
            <a:chOff x="7532697" y="2113678"/>
            <a:chExt cx="1759118" cy="180254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CBEE70A-E54A-0344-1A90-67F6052A8342}"/>
                </a:ext>
              </a:extLst>
            </p:cNvPr>
            <p:cNvSpPr/>
            <p:nvPr/>
          </p:nvSpPr>
          <p:spPr>
            <a:xfrm>
              <a:off x="7560245" y="2113679"/>
              <a:ext cx="1640744" cy="1802540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6D886D7-8229-42DD-C4C2-1FD28A58AC08}"/>
                </a:ext>
              </a:extLst>
            </p:cNvPr>
            <p:cNvSpPr/>
            <p:nvPr/>
          </p:nvSpPr>
          <p:spPr>
            <a:xfrm>
              <a:off x="7715322" y="2364508"/>
              <a:ext cx="607627" cy="503385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34E890B-A7F6-7D06-C4BA-D20DAFD5B66E}"/>
                </a:ext>
              </a:extLst>
            </p:cNvPr>
            <p:cNvSpPr/>
            <p:nvPr/>
          </p:nvSpPr>
          <p:spPr>
            <a:xfrm>
              <a:off x="8513697" y="2363935"/>
              <a:ext cx="567947" cy="558801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B8193EB-F278-55EB-EA30-C4EC2F53781C}"/>
                </a:ext>
              </a:extLst>
            </p:cNvPr>
            <p:cNvSpPr/>
            <p:nvPr/>
          </p:nvSpPr>
          <p:spPr>
            <a:xfrm>
              <a:off x="7715322" y="3140363"/>
              <a:ext cx="607627" cy="481873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7AEEF0B-291B-2174-5A3A-6A05FFD9111E}"/>
                </a:ext>
              </a:extLst>
            </p:cNvPr>
            <p:cNvSpPr/>
            <p:nvPr/>
          </p:nvSpPr>
          <p:spPr>
            <a:xfrm>
              <a:off x="8484585" y="3131551"/>
              <a:ext cx="567947" cy="490686"/>
            </a:xfrm>
            <a:prstGeom prst="roundRect">
              <a:avLst>
                <a:gd name="adj" fmla="val 485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64A9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C7DAE4E-503F-3F01-F5F1-F6D3FB4F8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29876" y="3145543"/>
              <a:ext cx="281778" cy="281778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0634A7E-3A82-1543-61D5-E3C5E3BA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9603" y="2455289"/>
              <a:ext cx="343322" cy="343322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2270452-138B-CE29-5F3B-023524CC0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79603" y="3198813"/>
              <a:ext cx="275640" cy="27564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04031586-3F8A-EE15-8170-6EC7FC196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37551" y="2422169"/>
              <a:ext cx="445724" cy="44572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EE6851-D118-8F1B-C600-8CF00829A272}"/>
                </a:ext>
              </a:extLst>
            </p:cNvPr>
            <p:cNvSpPr txBox="1"/>
            <p:nvPr/>
          </p:nvSpPr>
          <p:spPr>
            <a:xfrm>
              <a:off x="7532697" y="2895897"/>
              <a:ext cx="988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Bastion subnet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E74545-4403-42BE-D2FD-66C4062DD3CE}"/>
                </a:ext>
              </a:extLst>
            </p:cNvPr>
            <p:cNvSpPr txBox="1"/>
            <p:nvPr/>
          </p:nvSpPr>
          <p:spPr>
            <a:xfrm>
              <a:off x="8303525" y="2888508"/>
              <a:ext cx="988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Jump Hosts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335A51-D18E-454A-14E4-A08A0E90E09A}"/>
                </a:ext>
              </a:extLst>
            </p:cNvPr>
            <p:cNvSpPr txBox="1"/>
            <p:nvPr/>
          </p:nvSpPr>
          <p:spPr>
            <a:xfrm>
              <a:off x="8259642" y="3660482"/>
              <a:ext cx="9413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Firewalls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19FD58-CD68-CC6D-5B00-C3EA621C29C8}"/>
                </a:ext>
              </a:extLst>
            </p:cNvPr>
            <p:cNvSpPr txBox="1"/>
            <p:nvPr/>
          </p:nvSpPr>
          <p:spPr>
            <a:xfrm>
              <a:off x="7560245" y="3659176"/>
              <a:ext cx="9413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/>
                <a:t>Gateway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E06AFBD-DF4B-06E5-1424-8FD505AD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38946" y="2113678"/>
              <a:ext cx="270246" cy="27024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F9676D-BD79-2EF8-DF9D-01B9DF518511}"/>
                </a:ext>
              </a:extLst>
            </p:cNvPr>
            <p:cNvSpPr txBox="1"/>
            <p:nvPr/>
          </p:nvSpPr>
          <p:spPr>
            <a:xfrm>
              <a:off x="7662941" y="2136417"/>
              <a:ext cx="131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/>
                  </a:solidFill>
                </a:rPr>
                <a:t>Connectivity Hub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BB68B7-76F3-063A-C4D8-E002725F5F85}"/>
              </a:ext>
            </a:extLst>
          </p:cNvPr>
          <p:cNvCxnSpPr>
            <a:cxnSpLocks/>
          </p:cNvCxnSpPr>
          <p:nvPr/>
        </p:nvCxnSpPr>
        <p:spPr>
          <a:xfrm>
            <a:off x="5991634" y="3457585"/>
            <a:ext cx="0" cy="8234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DF7B76C-7CF6-3A36-9B8B-32E1995CB364}"/>
              </a:ext>
            </a:extLst>
          </p:cNvPr>
          <p:cNvSpPr/>
          <p:nvPr/>
        </p:nvSpPr>
        <p:spPr>
          <a:xfrm>
            <a:off x="2902710" y="1665866"/>
            <a:ext cx="1640744" cy="758857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497D4DF-3DEB-3EDF-EF64-5398E93E559B}"/>
              </a:ext>
            </a:extLst>
          </p:cNvPr>
          <p:cNvSpPr/>
          <p:nvPr/>
        </p:nvSpPr>
        <p:spPr>
          <a:xfrm>
            <a:off x="2925656" y="2709550"/>
            <a:ext cx="1640744" cy="758857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347F52A-BD1F-A179-F5C0-D38AB06E9E35}"/>
              </a:ext>
            </a:extLst>
          </p:cNvPr>
          <p:cNvSpPr/>
          <p:nvPr/>
        </p:nvSpPr>
        <p:spPr>
          <a:xfrm>
            <a:off x="2902710" y="4276359"/>
            <a:ext cx="1640744" cy="758857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B8562DC-32E4-45B2-0ACE-5233D3E98D1B}"/>
              </a:ext>
            </a:extLst>
          </p:cNvPr>
          <p:cNvCxnSpPr>
            <a:stCxn id="55" idx="3"/>
          </p:cNvCxnSpPr>
          <p:nvPr/>
        </p:nvCxnSpPr>
        <p:spPr>
          <a:xfrm flipV="1">
            <a:off x="4543454" y="2045294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D86C44-23AE-FB6D-2674-F18861616E26}"/>
              </a:ext>
            </a:extLst>
          </p:cNvPr>
          <p:cNvCxnSpPr/>
          <p:nvPr/>
        </p:nvCxnSpPr>
        <p:spPr>
          <a:xfrm flipV="1">
            <a:off x="4556301" y="3026641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27715C-EFF9-62DF-EEAF-123B2BFF5662}"/>
              </a:ext>
            </a:extLst>
          </p:cNvPr>
          <p:cNvCxnSpPr/>
          <p:nvPr/>
        </p:nvCxnSpPr>
        <p:spPr>
          <a:xfrm flipV="1">
            <a:off x="4558010" y="4621454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BC22F-3DAC-61B2-3CC2-A568E3803A42}"/>
              </a:ext>
            </a:extLst>
          </p:cNvPr>
          <p:cNvSpPr/>
          <p:nvPr/>
        </p:nvSpPr>
        <p:spPr>
          <a:xfrm>
            <a:off x="2615277" y="4076120"/>
            <a:ext cx="6624744" cy="2167662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E19E26-02F8-3137-3678-BE141621E064}"/>
              </a:ext>
            </a:extLst>
          </p:cNvPr>
          <p:cNvSpPr txBox="1"/>
          <p:nvPr/>
        </p:nvSpPr>
        <p:spPr>
          <a:xfrm>
            <a:off x="2483505" y="6211736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Australia </a:t>
            </a:r>
            <a:r>
              <a:rPr lang="en-AU" sz="1000" dirty="0" err="1">
                <a:solidFill>
                  <a:schemeClr val="accent1"/>
                </a:solidFill>
              </a:rPr>
              <a:t>SouthEast</a:t>
            </a:r>
            <a:endParaRPr lang="en-AU" sz="1000" dirty="0">
              <a:solidFill>
                <a:schemeClr val="accent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79B2EB0-776E-5455-3855-D9EDA70686EF}"/>
              </a:ext>
            </a:extLst>
          </p:cNvPr>
          <p:cNvSpPr/>
          <p:nvPr/>
        </p:nvSpPr>
        <p:spPr>
          <a:xfrm>
            <a:off x="2641601" y="1527220"/>
            <a:ext cx="6624744" cy="2197580"/>
          </a:xfrm>
          <a:prstGeom prst="roundRect">
            <a:avLst>
              <a:gd name="adj" fmla="val 4859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6587DF-C30D-7E4D-8380-BF504C03E626}"/>
              </a:ext>
            </a:extLst>
          </p:cNvPr>
          <p:cNvSpPr txBox="1"/>
          <p:nvPr/>
        </p:nvSpPr>
        <p:spPr>
          <a:xfrm>
            <a:off x="2541421" y="1319525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Australia East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F53147B-E6A1-8860-6319-20C62DC3A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869" y="1644706"/>
            <a:ext cx="270246" cy="27024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4203E5CA-18C8-E270-6D7C-1D42B3A2EE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22703" y="2721289"/>
            <a:ext cx="270246" cy="27024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E076472-6DFA-1E8B-ECB4-0F8E50990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7823" y="4279179"/>
            <a:ext cx="270246" cy="2702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D0EBCE2-587A-57F2-5194-BDED427D995F}"/>
              </a:ext>
            </a:extLst>
          </p:cNvPr>
          <p:cNvSpPr txBox="1"/>
          <p:nvPr/>
        </p:nvSpPr>
        <p:spPr>
          <a:xfrm>
            <a:off x="2835481" y="2750808"/>
            <a:ext cx="1434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ACMA Migration VNET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DF3732-6C88-BF3A-D34C-69C473FE4205}"/>
              </a:ext>
            </a:extLst>
          </p:cNvPr>
          <p:cNvSpPr txBox="1"/>
          <p:nvPr/>
        </p:nvSpPr>
        <p:spPr>
          <a:xfrm>
            <a:off x="2922461" y="1667301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ACMA VNET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BADC8A1-F165-69EC-D3F6-747604D48E55}"/>
              </a:ext>
            </a:extLst>
          </p:cNvPr>
          <p:cNvSpPr txBox="1"/>
          <p:nvPr/>
        </p:nvSpPr>
        <p:spPr>
          <a:xfrm>
            <a:off x="2951980" y="4313096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ACMA VNET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E6E5D47-9A6B-50F8-D090-C723B0CA0DEA}"/>
              </a:ext>
            </a:extLst>
          </p:cNvPr>
          <p:cNvSpPr/>
          <p:nvPr/>
        </p:nvSpPr>
        <p:spPr>
          <a:xfrm>
            <a:off x="7406031" y="1665866"/>
            <a:ext cx="1640744" cy="758857"/>
          </a:xfrm>
          <a:prstGeom prst="roundRect">
            <a:avLst>
              <a:gd name="adj" fmla="val 4859"/>
            </a:avLst>
          </a:prstGeom>
          <a:solidFill>
            <a:srgbClr val="C82020">
              <a:alpha val="11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AU" sz="1400" dirty="0">
                <a:solidFill>
                  <a:srgbClr val="164A9A"/>
                </a:solidFill>
                <a:latin typeface="Calibri"/>
              </a:rPr>
              <a:t>  </a:t>
            </a: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r>
              <a:rPr lang="en-AU" sz="1400" dirty="0">
                <a:solidFill>
                  <a:srgbClr val="164A9A"/>
                </a:solidFill>
                <a:latin typeface="Calibri"/>
              </a:rPr>
              <a:t>  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969046-D2D6-0699-7680-64B64D346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7190" y="1644706"/>
            <a:ext cx="270246" cy="27024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4260190-392B-F01B-C8A7-03CA24BF7593}"/>
              </a:ext>
            </a:extLst>
          </p:cNvPr>
          <p:cNvSpPr txBox="1"/>
          <p:nvPr/>
        </p:nvSpPr>
        <p:spPr>
          <a:xfrm>
            <a:off x="7406355" y="2756788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Data Migration VNET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6F3A6C5-B3AF-D4BE-68A1-4A5D1492DD55}"/>
              </a:ext>
            </a:extLst>
          </p:cNvPr>
          <p:cNvCxnSpPr/>
          <p:nvPr/>
        </p:nvCxnSpPr>
        <p:spPr>
          <a:xfrm flipV="1">
            <a:off x="6794381" y="1968782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4949816-EFF2-DD65-3824-2212D3606DD4}"/>
              </a:ext>
            </a:extLst>
          </p:cNvPr>
          <p:cNvCxnSpPr/>
          <p:nvPr/>
        </p:nvCxnSpPr>
        <p:spPr>
          <a:xfrm flipV="1">
            <a:off x="6769211" y="3007550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7674456-C4AE-7B71-0E1E-A464C51A3215}"/>
              </a:ext>
            </a:extLst>
          </p:cNvPr>
          <p:cNvSpPr txBox="1"/>
          <p:nvPr/>
        </p:nvSpPr>
        <p:spPr>
          <a:xfrm>
            <a:off x="7444724" y="1700952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Data Platform VNET</a:t>
            </a:r>
          </a:p>
        </p:txBody>
      </p:sp>
      <p:pic>
        <p:nvPicPr>
          <p:cNvPr id="82" name="Picture 4" descr="Fortinet Logo | Real Company | Alphabet, Letter O Logo">
            <a:extLst>
              <a:ext uri="{FF2B5EF4-FFF2-40B4-BE49-F238E27FC236}">
                <a16:creationId xmlns:a16="http://schemas.microsoft.com/office/drawing/2014/main" id="{5B10996F-DAFF-958B-F39A-826198CC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22" y="2922649"/>
            <a:ext cx="275755" cy="27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Fortinet Logo | Real Company | Alphabet, Letter O Logo">
            <a:extLst>
              <a:ext uri="{FF2B5EF4-FFF2-40B4-BE49-F238E27FC236}">
                <a16:creationId xmlns:a16="http://schemas.microsoft.com/office/drawing/2014/main" id="{FAC12C41-3491-ACBE-4D7F-67506772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96" y="5543643"/>
            <a:ext cx="275755" cy="27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E8F4E7A-FF7E-A813-A0F5-D30C9C638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390" y="2683739"/>
            <a:ext cx="270246" cy="270246"/>
          </a:xfrm>
          <a:prstGeom prst="rect">
            <a:avLst/>
          </a:prstGeom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6E34F89-E410-AA47-7BA3-9797F1A9B77F}"/>
              </a:ext>
            </a:extLst>
          </p:cNvPr>
          <p:cNvSpPr/>
          <p:nvPr/>
        </p:nvSpPr>
        <p:spPr>
          <a:xfrm>
            <a:off x="7365797" y="5236748"/>
            <a:ext cx="1638904" cy="719314"/>
          </a:xfrm>
          <a:prstGeom prst="roundRect">
            <a:avLst>
              <a:gd name="adj" fmla="val 4859"/>
            </a:avLst>
          </a:prstGeom>
          <a:solidFill>
            <a:schemeClr val="accent1">
              <a:lumMod val="20000"/>
              <a:lumOff val="80000"/>
              <a:alpha val="34000"/>
            </a:schemeClr>
          </a:solidFill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719CA14-CA3D-65CB-204C-C94ADAC60B28}"/>
              </a:ext>
            </a:extLst>
          </p:cNvPr>
          <p:cNvSpPr/>
          <p:nvPr/>
        </p:nvSpPr>
        <p:spPr>
          <a:xfrm>
            <a:off x="7392161" y="4210063"/>
            <a:ext cx="1640744" cy="758857"/>
          </a:xfrm>
          <a:prstGeom prst="roundRect">
            <a:avLst>
              <a:gd name="adj" fmla="val 4859"/>
            </a:avLst>
          </a:prstGeom>
          <a:solidFill>
            <a:srgbClr val="C82020">
              <a:alpha val="11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AU" sz="1400" dirty="0">
                <a:solidFill>
                  <a:srgbClr val="164A9A"/>
                </a:solidFill>
                <a:latin typeface="Calibri"/>
              </a:rPr>
              <a:t>  </a:t>
            </a: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endParaRPr lang="en-AU" sz="1400" dirty="0">
              <a:solidFill>
                <a:srgbClr val="164A9A"/>
              </a:solidFill>
              <a:latin typeface="Calibri"/>
            </a:endParaRPr>
          </a:p>
          <a:p>
            <a:pPr algn="just"/>
            <a:r>
              <a:rPr lang="en-AU" sz="1400" dirty="0">
                <a:solidFill>
                  <a:srgbClr val="164A9A"/>
                </a:solidFill>
                <a:latin typeface="Calibri"/>
              </a:rPr>
              <a:t>  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EDE6A2A4-4678-79E3-F640-39E45882A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3320" y="4188903"/>
            <a:ext cx="270246" cy="27024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966000C-DD1D-4461-071E-21FE896FCB50}"/>
              </a:ext>
            </a:extLst>
          </p:cNvPr>
          <p:cNvSpPr txBox="1"/>
          <p:nvPr/>
        </p:nvSpPr>
        <p:spPr>
          <a:xfrm>
            <a:off x="7392485" y="5300985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Data Migration VNET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4C2688D-C5FA-CB76-4AEB-54FAF45235FC}"/>
              </a:ext>
            </a:extLst>
          </p:cNvPr>
          <p:cNvCxnSpPr/>
          <p:nvPr/>
        </p:nvCxnSpPr>
        <p:spPr>
          <a:xfrm flipV="1">
            <a:off x="6780511" y="4512979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99515A1-3821-3B68-7540-57C0DE091A6F}"/>
              </a:ext>
            </a:extLst>
          </p:cNvPr>
          <p:cNvCxnSpPr/>
          <p:nvPr/>
        </p:nvCxnSpPr>
        <p:spPr>
          <a:xfrm flipV="1">
            <a:off x="6755341" y="5551747"/>
            <a:ext cx="6061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1D9619-5B05-E465-F039-459CEF5A026D}"/>
              </a:ext>
            </a:extLst>
          </p:cNvPr>
          <p:cNvSpPr txBox="1"/>
          <p:nvPr/>
        </p:nvSpPr>
        <p:spPr>
          <a:xfrm>
            <a:off x="7430854" y="4245149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chemeClr val="accent1"/>
                </a:solidFill>
              </a:rPr>
              <a:t>Data Platform VNET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34B93F09-CBDE-3255-1BFF-5AFB71CCD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9520" y="5227936"/>
            <a:ext cx="270246" cy="270246"/>
          </a:xfrm>
          <a:prstGeom prst="rect">
            <a:avLst/>
          </a:prstGeom>
        </p:spPr>
      </p:pic>
      <p:sp>
        <p:nvSpPr>
          <p:cNvPr id="93" name="Callout: Line with Border and Accent Bar 92">
            <a:extLst>
              <a:ext uri="{FF2B5EF4-FFF2-40B4-BE49-F238E27FC236}">
                <a16:creationId xmlns:a16="http://schemas.microsoft.com/office/drawing/2014/main" id="{3C134933-5924-92D7-8F7F-645A300E49AC}"/>
              </a:ext>
            </a:extLst>
          </p:cNvPr>
          <p:cNvSpPr/>
          <p:nvPr/>
        </p:nvSpPr>
        <p:spPr>
          <a:xfrm>
            <a:off x="10299241" y="1733744"/>
            <a:ext cx="1399535" cy="615405"/>
          </a:xfrm>
          <a:prstGeom prst="accentBorderCallout1">
            <a:avLst>
              <a:gd name="adj1" fmla="val 36760"/>
              <a:gd name="adj2" fmla="val -6967"/>
              <a:gd name="adj3" fmla="val 16613"/>
              <a:gd name="adj4" fmla="val -88270"/>
            </a:avLst>
          </a:prstGeom>
          <a:solidFill>
            <a:srgbClr val="C8202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900" dirty="0">
                <a:solidFill>
                  <a:schemeClr val="bg1"/>
                </a:solidFill>
                <a:latin typeface="Calibri"/>
              </a:rPr>
              <a:t>Data Platform Project</a:t>
            </a:r>
          </a:p>
          <a:p>
            <a:r>
              <a:rPr lang="en-AU" sz="900" dirty="0">
                <a:solidFill>
                  <a:schemeClr val="bg1"/>
                </a:solidFill>
                <a:latin typeface="Calibri"/>
              </a:rPr>
              <a:t>Note: Data consumption pattern not yet designed</a:t>
            </a:r>
          </a:p>
          <a:p>
            <a:pPr algn="ctr"/>
            <a:endParaRPr lang="en-AU" sz="900" dirty="0">
              <a:solidFill>
                <a:schemeClr val="bg1"/>
              </a:solidFill>
            </a:endParaRPr>
          </a:p>
        </p:txBody>
      </p:sp>
      <p:sp>
        <p:nvSpPr>
          <p:cNvPr id="94" name="Callout: Line with Border and Accent Bar 93">
            <a:extLst>
              <a:ext uri="{FF2B5EF4-FFF2-40B4-BE49-F238E27FC236}">
                <a16:creationId xmlns:a16="http://schemas.microsoft.com/office/drawing/2014/main" id="{B5E2112C-F803-C94A-D32F-231A0B1B725B}"/>
              </a:ext>
            </a:extLst>
          </p:cNvPr>
          <p:cNvSpPr/>
          <p:nvPr/>
        </p:nvSpPr>
        <p:spPr>
          <a:xfrm>
            <a:off x="10244129" y="3024440"/>
            <a:ext cx="1432725" cy="387425"/>
          </a:xfrm>
          <a:prstGeom prst="accentBorderCallout1">
            <a:avLst>
              <a:gd name="adj1" fmla="val 36760"/>
              <a:gd name="adj2" fmla="val -6967"/>
              <a:gd name="adj3" fmla="val 3994"/>
              <a:gd name="adj4" fmla="val -85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900" dirty="0">
                <a:solidFill>
                  <a:schemeClr val="bg1"/>
                </a:solidFill>
                <a:latin typeface="Calibri"/>
              </a:rPr>
              <a:t>Data Migration Project</a:t>
            </a:r>
          </a:p>
          <a:p>
            <a:pPr algn="ctr"/>
            <a:endParaRPr lang="en-AU" sz="900" dirty="0">
              <a:solidFill>
                <a:schemeClr val="bg1"/>
              </a:solidFill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AB700B80-99F3-5172-30B9-CCD7CF2BB080}"/>
              </a:ext>
            </a:extLst>
          </p:cNvPr>
          <p:cNvSpPr/>
          <p:nvPr/>
        </p:nvSpPr>
        <p:spPr>
          <a:xfrm>
            <a:off x="2783266" y="1569325"/>
            <a:ext cx="2022735" cy="3861655"/>
          </a:xfrm>
          <a:prstGeom prst="roundRect">
            <a:avLst>
              <a:gd name="adj" fmla="val 4859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164A9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3D73233-57F5-A93E-13F9-30E11E4461BB}"/>
              </a:ext>
            </a:extLst>
          </p:cNvPr>
          <p:cNvSpPr txBox="1"/>
          <p:nvPr/>
        </p:nvSpPr>
        <p:spPr>
          <a:xfrm>
            <a:off x="3081803" y="5184451"/>
            <a:ext cx="131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>
                <a:solidFill>
                  <a:srgbClr val="C00000"/>
                </a:solidFill>
              </a:rPr>
              <a:t>ACMA Landing Zone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C7D71D17-15CA-9765-14E4-BCEAE37320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7051" y="5189092"/>
            <a:ext cx="245865" cy="2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8CADC-F0B6-865E-00DA-EEDA26C8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E05B-4A3F-4181-99F1-864C7998A1BB}" type="slidenum">
              <a:rPr lang="en-AU" smtClean="0"/>
              <a:t>8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8680-3FCF-735B-A887-039DE3A5C45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C7D745-F77A-079A-ABFF-CF81385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CBA to CFS Connectivity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2DED5-6714-39B4-E824-666C79FA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7" y="1609220"/>
            <a:ext cx="10969557" cy="424052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D2FDD24-A981-BEDF-14B1-B894BA7B4D7C}"/>
              </a:ext>
            </a:extLst>
          </p:cNvPr>
          <p:cNvSpPr/>
          <p:nvPr/>
        </p:nvSpPr>
        <p:spPr>
          <a:xfrm>
            <a:off x="4649638" y="1138687"/>
            <a:ext cx="1446362" cy="388188"/>
          </a:xfrm>
          <a:prstGeom prst="borderCallout1">
            <a:avLst>
              <a:gd name="adj1" fmla="val 60972"/>
              <a:gd name="adj2" fmla="val -7140"/>
              <a:gd name="adj3" fmla="val 425834"/>
              <a:gd name="adj4" fmla="val -57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Actually using static routes</a:t>
            </a:r>
            <a:endParaRPr lang="en-AU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FCC74-4A84-FCBF-E43F-45B9F4645894}"/>
              </a:ext>
            </a:extLst>
          </p:cNvPr>
          <p:cNvCxnSpPr>
            <a:cxnSpLocks/>
          </p:cNvCxnSpPr>
          <p:nvPr/>
        </p:nvCxnSpPr>
        <p:spPr>
          <a:xfrm>
            <a:off x="3573748" y="3108786"/>
            <a:ext cx="1009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A55B02E-0FB0-EF85-5ADE-8660720C0874}"/>
              </a:ext>
            </a:extLst>
          </p:cNvPr>
          <p:cNvSpPr/>
          <p:nvPr/>
        </p:nvSpPr>
        <p:spPr>
          <a:xfrm>
            <a:off x="5147095" y="3535386"/>
            <a:ext cx="1805796" cy="388188"/>
          </a:xfrm>
          <a:prstGeom prst="borderCallout1">
            <a:avLst>
              <a:gd name="adj1" fmla="val 60972"/>
              <a:gd name="adj2" fmla="val -7140"/>
              <a:gd name="adj3" fmla="val -83056"/>
              <a:gd name="adj4" fmla="val -59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Second cable on different port for non-prod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337055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006FC-A272-8155-334B-5A7B9AF04E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690" y="146292"/>
            <a:ext cx="5756275" cy="760412"/>
          </a:xfrm>
        </p:spPr>
        <p:txBody>
          <a:bodyPr/>
          <a:lstStyle/>
          <a:p>
            <a:r>
              <a:rPr lang="en-US" dirty="0"/>
              <a:t>Network  - Non-Production</a:t>
            </a:r>
            <a:br>
              <a:rPr lang="en-US" dirty="0"/>
            </a:br>
            <a:r>
              <a:rPr lang="en-US" sz="1800" dirty="0"/>
              <a:t>(Operational State)</a:t>
            </a:r>
            <a:endParaRPr lang="en-AU" dirty="0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037B0AEB-8E37-DF4F-29A2-76731BC5830D}"/>
              </a:ext>
            </a:extLst>
          </p:cNvPr>
          <p:cNvSpPr txBox="1"/>
          <p:nvPr/>
        </p:nvSpPr>
        <p:spPr>
          <a:xfrm>
            <a:off x="10056406" y="441253"/>
            <a:ext cx="103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CFS Tenancy</a:t>
            </a:r>
            <a:endParaRPr lang="en-AU" sz="1200" dirty="0"/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8108666-07E6-CDA9-CA48-C740FF1D4955}"/>
              </a:ext>
            </a:extLst>
          </p:cNvPr>
          <p:cNvSpPr txBox="1"/>
          <p:nvPr/>
        </p:nvSpPr>
        <p:spPr>
          <a:xfrm>
            <a:off x="14023796" y="3278140"/>
            <a:ext cx="1320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164A9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GW Subnet</a:t>
            </a:r>
          </a:p>
        </p:txBody>
      </p:sp>
      <p:sp>
        <p:nvSpPr>
          <p:cNvPr id="1181" name="TextBox 1180">
            <a:extLst>
              <a:ext uri="{FF2B5EF4-FFF2-40B4-BE49-F238E27FC236}">
                <a16:creationId xmlns:a16="http://schemas.microsoft.com/office/drawing/2014/main" id="{DEBA5EE2-B2AB-FC39-968F-40DE4648FA5E}"/>
              </a:ext>
            </a:extLst>
          </p:cNvPr>
          <p:cNvSpPr txBox="1"/>
          <p:nvPr/>
        </p:nvSpPr>
        <p:spPr>
          <a:xfrm>
            <a:off x="10137845" y="6555960"/>
            <a:ext cx="129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Shared Services</a:t>
            </a:r>
            <a:endParaRPr lang="en-A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FD5916-6B75-4838-0CE0-2F8D0917B42A}"/>
              </a:ext>
            </a:extLst>
          </p:cNvPr>
          <p:cNvSpPr txBox="1"/>
          <p:nvPr/>
        </p:nvSpPr>
        <p:spPr>
          <a:xfrm rot="19749766">
            <a:off x="3575474" y="2586182"/>
            <a:ext cx="4922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Placeholder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195765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50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511E118-27F8-704E-A4C9-0A8A8432D49D}" vid="{9D9B4C44-A58F-6740-A137-B9C9A924429E}"/>
    </a:ext>
  </a:extLst>
</a:theme>
</file>

<file path=ppt/theme/theme2.xml><?xml version="1.0" encoding="utf-8"?>
<a:theme xmlns:a="http://schemas.openxmlformats.org/drawingml/2006/main" name="Office Theme">
  <a:themeElements>
    <a:clrScheme name="NEW CFS 2021">
      <a:dk1>
        <a:srgbClr val="000000"/>
      </a:dk1>
      <a:lt1>
        <a:srgbClr val="FFFFFF"/>
      </a:lt1>
      <a:dk2>
        <a:srgbClr val="D81421"/>
      </a:dk2>
      <a:lt2>
        <a:srgbClr val="F8F3EB"/>
      </a:lt2>
      <a:accent1>
        <a:srgbClr val="164A9A"/>
      </a:accent1>
      <a:accent2>
        <a:srgbClr val="64D2DC"/>
      </a:accent2>
      <a:accent3>
        <a:srgbClr val="148C8C"/>
      </a:accent3>
      <a:accent4>
        <a:srgbClr val="FFBE28"/>
      </a:accent4>
      <a:accent5>
        <a:srgbClr val="FF7D32"/>
      </a:accent5>
      <a:accent6>
        <a:srgbClr val="F06ECD"/>
      </a:accent6>
      <a:hlink>
        <a:srgbClr val="0563C1"/>
      </a:hlink>
      <a:folHlink>
        <a:srgbClr val="954F72"/>
      </a:folHlink>
    </a:clrScheme>
    <a:fontScheme name="CFS 202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FS_PPT_Template_Dec21" id="{7686CD3C-77B8-4791-9070-9E54D3B6410D}" vid="{0D61DDA3-23CC-47D5-8D18-BAFAF921469F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C93C9BF-4B7F-4F44-8954-7D452AEAC2EA}" vid="{2BE89081-1CAF-4409-B1CC-AB53B5AB20C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acce39-c2ad-43d5-a06d-0f32c09cee2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DA1DEF4DE0E74B870F7D6F52E53A7D" ma:contentTypeVersion="9" ma:contentTypeDescription="Create a new document." ma:contentTypeScope="" ma:versionID="067643a64921b080cafe6730b76e186c">
  <xsd:schema xmlns:xsd="http://www.w3.org/2001/XMLSchema" xmlns:xs="http://www.w3.org/2001/XMLSchema" xmlns:p="http://schemas.microsoft.com/office/2006/metadata/properties" xmlns:ns2="63acce39-c2ad-43d5-a06d-0f32c09cee29" xmlns:ns3="151e28c1-9a42-4e4f-837a-174ff7558497" targetNamespace="http://schemas.microsoft.com/office/2006/metadata/properties" ma:root="true" ma:fieldsID="86803899f5563d23695a2ae5d9bb0643" ns2:_="" ns3:_="">
    <xsd:import namespace="63acce39-c2ad-43d5-a06d-0f32c09cee29"/>
    <xsd:import namespace="151e28c1-9a42-4e4f-837a-174ff7558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cce39-c2ad-43d5-a06d-0f32c09cee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e28c1-9a42-4e4f-837a-174ff755849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7CB31F-A24F-43E6-BE11-B754B12B119C}">
  <ds:schemaRefs>
    <ds:schemaRef ds:uri="http://schemas.microsoft.com/office/2006/metadata/properties"/>
    <ds:schemaRef ds:uri="http://schemas.microsoft.com/office/infopath/2007/PartnerControls"/>
    <ds:schemaRef ds:uri="63acce39-c2ad-43d5-a06d-0f32c09cee29"/>
  </ds:schemaRefs>
</ds:datastoreItem>
</file>

<file path=customXml/itemProps2.xml><?xml version="1.0" encoding="utf-8"?>
<ds:datastoreItem xmlns:ds="http://schemas.openxmlformats.org/officeDocument/2006/customXml" ds:itemID="{55D7138F-DC6E-40AD-8517-1CA2E70920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842DF4-B637-497E-852C-3BFE4DFE57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acce39-c2ad-43d5-a06d-0f32c09cee29"/>
    <ds:schemaRef ds:uri="151e28c1-9a42-4e4f-837a-174ff7558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1653</Words>
  <Application>Microsoft Office PowerPoint</Application>
  <PresentationFormat>Widescreen</PresentationFormat>
  <Paragraphs>1388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Segoe UI</vt:lpstr>
      <vt:lpstr>Segoe UI Light</vt:lpstr>
      <vt:lpstr>Segoe UI Semibold</vt:lpstr>
      <vt:lpstr>Segoe UI Semilight</vt:lpstr>
      <vt:lpstr>50_Unrestricted</vt:lpstr>
      <vt:lpstr>Office Theme</vt:lpstr>
      <vt:lpstr>Highly Confidential</vt:lpstr>
      <vt:lpstr>PowerPoint Presentation</vt:lpstr>
      <vt:lpstr>PowerPoint Presentation</vt:lpstr>
      <vt:lpstr>Overview</vt:lpstr>
      <vt:lpstr>ACMA Architecture</vt:lpstr>
      <vt:lpstr>Network - Production (Operational State)</vt:lpstr>
      <vt:lpstr>Network - Production (Operational State)</vt:lpstr>
      <vt:lpstr>VDC Network Design</vt:lpstr>
      <vt:lpstr>CBA to CFS Connectivity</vt:lpstr>
      <vt:lpstr>Network  - Non-Production (Operational State)</vt:lpstr>
      <vt:lpstr>Network Flows</vt:lpstr>
      <vt:lpstr>PowerPoint Presentation</vt:lpstr>
      <vt:lpstr>ACMA Architecture (Migration)</vt:lpstr>
      <vt:lpstr>Network - Production (Migration)</vt:lpstr>
      <vt:lpstr>Network Flows  (Migration)</vt:lpstr>
      <vt:lpstr>PowerPoint Presentation</vt:lpstr>
      <vt:lpstr>ACMA Landing Zone</vt:lpstr>
      <vt:lpstr>ACMA Landing Zone</vt:lpstr>
      <vt:lpstr>ACMA Resource group Layout </vt:lpstr>
      <vt:lpstr>Resources</vt:lpstr>
      <vt:lpstr>PowerPoint Presentation</vt:lpstr>
      <vt:lpstr>Lifecycle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McGregor</dc:creator>
  <cp:lastModifiedBy>Andrew McGregor</cp:lastModifiedBy>
  <cp:revision>10</cp:revision>
  <dcterms:created xsi:type="dcterms:W3CDTF">2022-11-01T22:30:12Z</dcterms:created>
  <dcterms:modified xsi:type="dcterms:W3CDTF">2022-11-15T07:07:34Z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0x010100D3DA1DEF4DE0E74B870F7D6F52E53A7D</vt:lpwstr>
  </property>
  <property fmtid="{D5CDD505-2E9C-101B-9397-08002B2CF9AE}" pid="3" name="MediaServiceImageTags">
    <vt:lpwstr/>
  </property>
</Properties>
</file>